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omments/modernComment_102_4D2EDB2A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omments/modernComment_103_30EEA36C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59" r:id="rId6"/>
    <p:sldId id="265" r:id="rId7"/>
    <p:sldId id="266" r:id="rId8"/>
    <p:sldId id="264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1E639A-5D66-1FDF-51F0-6D48D831E4C7}" name="אוריין חסידים" initials="אח" userId="8f5bb625477df71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F8955-6CD3-44BF-8513-5CBA7313F17E}" v="156" dt="2025-03-24T16:08:41.134"/>
    <p1510:client id="{FD59B388-6E05-4F1E-B833-0256EA25CED3}" v="167" dt="2025-03-24T23:14:5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0" autoAdjust="0"/>
    <p:restoredTop sz="94660"/>
  </p:normalViewPr>
  <p:slideViewPr>
    <p:cSldViewPr snapToGrid="0">
      <p:cViewPr>
        <p:scale>
          <a:sx n="50" d="100"/>
          <a:sy n="50" d="100"/>
        </p:scale>
        <p:origin x="90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ריין חסידים" userId="8f5bb625477df711" providerId="LiveId" clId="{FD59B388-6E05-4F1E-B833-0256EA25CED3}"/>
    <pc:docChg chg="undo redo custSel addSld delSld modSld sldOrd">
      <pc:chgData name="אוריין חסידים" userId="8f5bb625477df711" providerId="LiveId" clId="{FD59B388-6E05-4F1E-B833-0256EA25CED3}" dt="2025-03-24T23:15:51.474" v="1971" actId="1035"/>
      <pc:docMkLst>
        <pc:docMk/>
      </pc:docMkLst>
      <pc:sldChg chg="addSp delSp modSp mod modTransition chgLayout">
        <pc:chgData name="אוריין חסידים" userId="8f5bb625477df711" providerId="LiveId" clId="{FD59B388-6E05-4F1E-B833-0256EA25CED3}" dt="2025-03-24T23:15:51.474" v="1971" actId="1035"/>
        <pc:sldMkLst>
          <pc:docMk/>
          <pc:sldMk cId="3113814135" sldId="256"/>
        </pc:sldMkLst>
        <pc:spChg chg="add mod ord">
          <ac:chgData name="אוריין חסידים" userId="8f5bb625477df711" providerId="LiveId" clId="{FD59B388-6E05-4F1E-B833-0256EA25CED3}" dt="2025-03-24T23:15:51.474" v="1971" actId="1035"/>
          <ac:spMkLst>
            <pc:docMk/>
            <pc:sldMk cId="3113814135" sldId="256"/>
            <ac:spMk id="2" creationId="{A808AF17-B39A-1068-CB18-697667275934}"/>
          </ac:spMkLst>
        </pc:spChg>
        <pc:spChg chg="add mod ord">
          <ac:chgData name="אוריין חסידים" userId="8f5bb625477df711" providerId="LiveId" clId="{FD59B388-6E05-4F1E-B833-0256EA25CED3}" dt="2025-03-24T23:15:51.474" v="1971" actId="1035"/>
          <ac:spMkLst>
            <pc:docMk/>
            <pc:sldMk cId="3113814135" sldId="256"/>
            <ac:spMk id="3" creationId="{2F9C95B2-480B-C1D7-BBD6-E93A68EB0B62}"/>
          </ac:spMkLst>
        </pc:spChg>
      </pc:sldChg>
      <pc:sldChg chg="addSp delSp modSp mod modTransition setBg modAnim chgLayout">
        <pc:chgData name="אוריין חסידים" userId="8f5bb625477df711" providerId="LiveId" clId="{FD59B388-6E05-4F1E-B833-0256EA25CED3}" dt="2025-03-24T23:07:13.563" v="1889"/>
        <pc:sldMkLst>
          <pc:docMk/>
          <pc:sldMk cId="291741566" sldId="257"/>
        </pc:sldMkLst>
        <pc:spChg chg="add mod or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2" creationId="{52AEB299-ECE0-513E-4553-D4DF190404AC}"/>
          </ac:spMkLst>
        </pc:spChg>
        <pc:spChg chg="add del mod">
          <ac:chgData name="אוריין חסידים" userId="8f5bb625477df711" providerId="LiveId" clId="{FD59B388-6E05-4F1E-B833-0256EA25CED3}" dt="2025-03-24T23:07:05.322" v="1887" actId="478"/>
          <ac:spMkLst>
            <pc:docMk/>
            <pc:sldMk cId="291741566" sldId="257"/>
            <ac:spMk id="3" creationId="{D1A92291-339D-7F9D-DAB9-E9597B3F4B1A}"/>
          </ac:spMkLst>
        </pc:spChg>
        <pc:spChg chg="add del mod">
          <ac:chgData name="אוריין חסידים" userId="8f5bb625477df711" providerId="LiveId" clId="{FD59B388-6E05-4F1E-B833-0256EA25CED3}" dt="2025-03-24T23:07:10.992" v="1888" actId="478"/>
          <ac:spMkLst>
            <pc:docMk/>
            <pc:sldMk cId="291741566" sldId="257"/>
            <ac:spMk id="4" creationId="{D4E2E1E5-4DD5-9B90-45EB-B32223CB18E7}"/>
          </ac:spMkLst>
        </pc:spChg>
        <pc:spChg chg="add del mod">
          <ac:chgData name="אוריין חסידים" userId="8f5bb625477df711" providerId="LiveId" clId="{FD59B388-6E05-4F1E-B833-0256EA25CED3}" dt="2025-03-23T17:14:29.194" v="1341" actId="478"/>
          <ac:spMkLst>
            <pc:docMk/>
            <pc:sldMk cId="291741566" sldId="257"/>
            <ac:spMk id="4" creationId="{EFEC2FC8-BB8D-3855-D225-FD8D3961B02E}"/>
          </ac:spMkLst>
        </pc:spChg>
        <pc:spChg chg="add del mod">
          <ac:chgData name="אוריין חסידים" userId="8f5bb625477df711" providerId="LiveId" clId="{FD59B388-6E05-4F1E-B833-0256EA25CED3}" dt="2025-03-23T17:14:29.194" v="1341" actId="478"/>
          <ac:spMkLst>
            <pc:docMk/>
            <pc:sldMk cId="291741566" sldId="257"/>
            <ac:spMk id="5" creationId="{F26B54FD-D458-2E0B-5AB9-D64B2DB3836A}"/>
          </ac:spMkLst>
        </pc:spChg>
        <pc:spChg chg="add del mod">
          <ac:chgData name="אוריין חסידים" userId="8f5bb625477df711" providerId="LiveId" clId="{FD59B388-6E05-4F1E-B833-0256EA25CED3}" dt="2025-03-23T17:14:46.346" v="1344" actId="478"/>
          <ac:spMkLst>
            <pc:docMk/>
            <pc:sldMk cId="291741566" sldId="257"/>
            <ac:spMk id="7" creationId="{0B10E156-4BF9-681C-7352-B7E80E61B6B7}"/>
          </ac:spMkLst>
        </pc:spChg>
        <pc:spChg chg="add del mod">
          <ac:chgData name="אוריין חסידים" userId="8f5bb625477df711" providerId="LiveId" clId="{FD59B388-6E05-4F1E-B833-0256EA25CED3}" dt="2025-03-23T17:14:46.346" v="1344" actId="478"/>
          <ac:spMkLst>
            <pc:docMk/>
            <pc:sldMk cId="291741566" sldId="257"/>
            <ac:spMk id="8" creationId="{46938C36-B22B-ABF2-54F2-095DE2FA61A0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9" creationId="{F966DD2F-FBF5-41CE-A3F4-565352D95DC3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11" creationId="{F46FCE2B-F2D2-466E-B0AA-8E341DB4981E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13" creationId="{2BD31C98-199A-4722-A1A5-4393A43E740B}"/>
          </ac:spMkLst>
        </pc:spChg>
        <pc:graphicFrameChg chg="add mod modGraphic">
          <ac:chgData name="אוריין חסידים" userId="8f5bb625477df711" providerId="LiveId" clId="{FD59B388-6E05-4F1E-B833-0256EA25CED3}" dt="2025-03-24T22:48:52.249" v="1732" actId="20577"/>
          <ac:graphicFrameMkLst>
            <pc:docMk/>
            <pc:sldMk cId="291741566" sldId="257"/>
            <ac:graphicFrameMk id="6" creationId="{3ADAC1FE-D19A-E23F-A36C-4F1E1C1BDA75}"/>
          </ac:graphicFrameMkLst>
        </pc:graphicFrameChg>
        <pc:graphicFrameChg chg="add del mod">
          <ac:chgData name="אוריין חסידים" userId="8f5bb625477df711" providerId="LiveId" clId="{FD59B388-6E05-4F1E-B833-0256EA25CED3}" dt="2025-03-23T18:45:24.051" v="1371" actId="478"/>
          <ac:graphicFrameMkLst>
            <pc:docMk/>
            <pc:sldMk cId="291741566" sldId="257"/>
            <ac:graphicFrameMk id="10" creationId="{D9D9C9E1-E619-4F77-DBBB-E65E7FAD569A}"/>
          </ac:graphicFrameMkLst>
        </pc:graphicFrameChg>
      </pc:sldChg>
      <pc:sldChg chg="addSp delSp modSp mod ord modTransition setBg modAnim delDesignElem chgLayout">
        <pc:chgData name="אוריין חסידים" userId="8f5bb625477df711" providerId="LiveId" clId="{FD59B388-6E05-4F1E-B833-0256EA25CED3}" dt="2025-03-24T23:00:38.565" v="1818"/>
        <pc:sldMkLst>
          <pc:docMk/>
          <pc:sldMk cId="1294916394" sldId="258"/>
        </pc:sldMkLst>
        <pc:spChg chg="add mod ord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" creationId="{BD5BC5D9-B4B0-DB64-8FEC-92A17CFD6373}"/>
          </ac:spMkLst>
        </pc:spChg>
        <pc:spChg chg="add del mod">
          <ac:chgData name="אוריין חסידים" userId="8f5bb625477df711" providerId="LiveId" clId="{FD59B388-6E05-4F1E-B833-0256EA25CED3}" dt="2025-03-23T08:33:24.686" v="906" actId="478"/>
          <ac:spMkLst>
            <pc:docMk/>
            <pc:sldMk cId="1294916394" sldId="258"/>
            <ac:spMk id="3" creationId="{051D4043-137F-EB47-92C9-5D9ADED304D3}"/>
          </ac:spMkLst>
        </pc:spChg>
        <pc:spChg chg="add mod">
          <ac:chgData name="אוריין חסידים" userId="8f5bb625477df711" providerId="LiveId" clId="{FD59B388-6E05-4F1E-B833-0256EA25CED3}" dt="2025-03-24T23:00:21.616" v="1817" actId="20577"/>
          <ac:spMkLst>
            <pc:docMk/>
            <pc:sldMk cId="1294916394" sldId="258"/>
            <ac:spMk id="4" creationId="{0695602E-2A54-C478-2A3A-59DD1ADC5D1C}"/>
          </ac:spMkLst>
        </pc:spChg>
        <pc:spChg chg="add del mod">
          <ac:chgData name="אוריין חסידים" userId="8f5bb625477df711" providerId="LiveId" clId="{FD59B388-6E05-4F1E-B833-0256EA25CED3}" dt="2025-03-24T22:56:34.514" v="1764" actId="478"/>
          <ac:spMkLst>
            <pc:docMk/>
            <pc:sldMk cId="1294916394" sldId="258"/>
            <ac:spMk id="5" creationId="{93E6C290-6E99-94DD-1A24-F8603BBB4CC5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18" creationId="{F966DD2F-FBF5-41CE-A3F4-565352D95DC3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0" creationId="{F46FCE2B-F2D2-466E-B0AA-8E341DB4981E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2" creationId="{2BD31C98-199A-4722-A1A5-4393A43E740B}"/>
          </ac:spMkLst>
        </pc:spChg>
        <pc:graphicFrameChg chg="add del mod ord modGraphic">
          <ac:chgData name="אוריין חסידים" userId="8f5bb625477df711" providerId="LiveId" clId="{FD59B388-6E05-4F1E-B833-0256EA25CED3}" dt="2025-03-24T22:56:27.643" v="1762" actId="478"/>
          <ac:graphicFrameMkLst>
            <pc:docMk/>
            <pc:sldMk cId="1294916394" sldId="258"/>
            <ac:graphicFrameMk id="6" creationId="{02D94577-2E2F-A59A-9EAE-29BD029D40FF}"/>
          </ac:graphicFrameMkLst>
        </pc:graphicFrameChg>
        <pc:graphicFrameChg chg="add mod modGraphic">
          <ac:chgData name="אוריין חסידים" userId="8f5bb625477df711" providerId="LiveId" clId="{FD59B388-6E05-4F1E-B833-0256EA25CED3}" dt="2025-03-24T22:58:17.254" v="1783" actId="962"/>
          <ac:graphicFrameMkLst>
            <pc:docMk/>
            <pc:sldMk cId="1294916394" sldId="258"/>
            <ac:graphicFrameMk id="7" creationId="{5B96A8E1-DC1C-47BF-B7C3-64E4F2D0C5D6}"/>
          </ac:graphicFrameMkLst>
        </pc:graphicFrameChg>
        <pc:cxnChg chg="del">
          <ac:chgData name="אוריין חסידים" userId="8f5bb625477df711" providerId="LiveId" clId="{FD59B388-6E05-4F1E-B833-0256EA25CED3}" dt="2025-03-24T22:56:30.478" v="1763" actId="478"/>
          <ac:cxnSpMkLst>
            <pc:docMk/>
            <pc:sldMk cId="1294916394" sldId="258"/>
            <ac:cxnSpMk id="21" creationId="{B4BBE020-78C8-4EF9-C2B5-168C53816EC9}"/>
          </ac:cxnSpMkLst>
        </pc:cxnChg>
        <pc:cxnChg chg="del">
          <ac:chgData name="אוריין חסידים" userId="8f5bb625477df711" providerId="LiveId" clId="{FD59B388-6E05-4F1E-B833-0256EA25CED3}" dt="2025-03-24T22:56:30.478" v="1763" actId="478"/>
          <ac:cxnSpMkLst>
            <pc:docMk/>
            <pc:sldMk cId="1294916394" sldId="258"/>
            <ac:cxnSpMk id="23" creationId="{40FD7E93-F219-6CCE-6AE0-94AA152C4444}"/>
          </ac:cxnSpMkLst>
        </pc:cxnChg>
      </pc:sldChg>
      <pc:sldChg chg="addSp delSp modSp mod modTransition setBg delAnim modAnim chgLayout">
        <pc:chgData name="אוריין חסידים" userId="8f5bb625477df711" providerId="LiveId" clId="{FD59B388-6E05-4F1E-B833-0256EA25CED3}" dt="2025-03-24T23:08:50.816" v="1896"/>
        <pc:sldMkLst>
          <pc:docMk/>
          <pc:sldMk cId="820945772" sldId="259"/>
        </pc:sldMkLst>
        <pc:spChg chg="add mod ord">
          <ac:chgData name="אוריין חסידים" userId="8f5bb625477df711" providerId="LiveId" clId="{FD59B388-6E05-4F1E-B833-0256EA25CED3}" dt="2025-03-17T21:09:56.579" v="110" actId="26606"/>
          <ac:spMkLst>
            <pc:docMk/>
            <pc:sldMk cId="820945772" sldId="259"/>
            <ac:spMk id="2" creationId="{4718A826-6CB0-A8EB-3E77-2F2C77E96590}"/>
          </ac:spMkLst>
        </pc:spChg>
        <pc:spChg chg="add mod ord">
          <ac:chgData name="אוריין חסידים" userId="8f5bb625477df711" providerId="LiveId" clId="{FD59B388-6E05-4F1E-B833-0256EA25CED3}" dt="2025-03-24T22:31:33.451" v="1471" actId="20577"/>
          <ac:spMkLst>
            <pc:docMk/>
            <pc:sldMk cId="820945772" sldId="259"/>
            <ac:spMk id="3" creationId="{72A0A6CC-C771-A9C4-0929-C8AD15F5C613}"/>
          </ac:spMkLst>
        </pc:spChg>
        <pc:spChg chg="add">
          <ac:chgData name="אוריין חסידים" userId="8f5bb625477df711" providerId="LiveId" clId="{FD59B388-6E05-4F1E-B833-0256EA25CED3}" dt="2025-03-17T21:09:56.579" v="110" actId="26606"/>
          <ac:spMkLst>
            <pc:docMk/>
            <pc:sldMk cId="820945772" sldId="259"/>
            <ac:spMk id="43" creationId="{F7E42047-F7E7-4687-BBE0-D4BDC8E77BB1}"/>
          </ac:spMkLst>
        </pc:spChg>
        <pc:spChg chg="add">
          <ac:chgData name="אוריין חסידים" userId="8f5bb625477df711" providerId="LiveId" clId="{FD59B388-6E05-4F1E-B833-0256EA25CED3}" dt="2025-03-17T21:09:56.579" v="110" actId="26606"/>
          <ac:spMkLst>
            <pc:docMk/>
            <pc:sldMk cId="820945772" sldId="259"/>
            <ac:spMk id="70" creationId="{2C509E7A-337A-4664-BEC2-03F9BCA0A463}"/>
          </ac:spMkLst>
        </pc:spChg>
        <pc:spChg chg="add">
          <ac:chgData name="אוריין חסידים" userId="8f5bb625477df711" providerId="LiveId" clId="{FD59B388-6E05-4F1E-B833-0256EA25CED3}" dt="2025-03-17T21:09:56.579" v="110" actId="26606"/>
          <ac:spMkLst>
            <pc:docMk/>
            <pc:sldMk cId="820945772" sldId="259"/>
            <ac:spMk id="71" creationId="{D9AB99AB-E300-4B19-97C3-9A12EA3C7BDA}"/>
          </ac:spMkLst>
        </pc:spChg>
        <pc:grpChg chg="add">
          <ac:chgData name="אוריין חסידים" userId="8f5bb625477df711" providerId="LiveId" clId="{FD59B388-6E05-4F1E-B833-0256EA25CED3}" dt="2025-03-17T21:09:56.579" v="110" actId="26606"/>
          <ac:grpSpMkLst>
            <pc:docMk/>
            <pc:sldMk cId="820945772" sldId="259"/>
            <ac:grpSpMk id="44" creationId="{8D6F839A-C8D9-4FBC-8EFD-9E56D12F4CD0}"/>
          </ac:grpSpMkLst>
        </pc:grpChg>
        <pc:grpChg chg="add">
          <ac:chgData name="אוריין חסידים" userId="8f5bb625477df711" providerId="LiveId" clId="{FD59B388-6E05-4F1E-B833-0256EA25CED3}" dt="2025-03-17T21:09:56.579" v="110" actId="26606"/>
          <ac:grpSpMkLst>
            <pc:docMk/>
            <pc:sldMk cId="820945772" sldId="259"/>
            <ac:grpSpMk id="57" creationId="{70EDA856-A216-4EEC-9AB6-A59FFC703612}"/>
          </ac:grpSpMkLst>
        </pc:grpChg>
        <pc:picChg chg="add del mod">
          <ac:chgData name="אוריין חסידים" userId="8f5bb625477df711" providerId="LiveId" clId="{FD59B388-6E05-4F1E-B833-0256EA25CED3}" dt="2025-03-23T17:09:49.502" v="1255" actId="478"/>
          <ac:picMkLst>
            <pc:docMk/>
            <pc:sldMk cId="820945772" sldId="259"/>
            <ac:picMk id="4" creationId="{882EFFDF-D936-6284-7511-B88EAB9711C3}"/>
          </ac:picMkLst>
        </pc:picChg>
        <pc:picChg chg="add mod ord">
          <ac:chgData name="אוריין חסידים" userId="8f5bb625477df711" providerId="LiveId" clId="{FD59B388-6E05-4F1E-B833-0256EA25CED3}" dt="2025-03-23T17:09:47.946" v="1254" actId="171"/>
          <ac:picMkLst>
            <pc:docMk/>
            <pc:sldMk cId="820945772" sldId="259"/>
            <ac:picMk id="5" creationId="{30B1EEDF-04F4-8E37-3998-6B2BDE380B07}"/>
          </ac:picMkLst>
        </pc:picChg>
        <pc:picChg chg="add del mod">
          <ac:chgData name="אוריין חסידים" userId="8f5bb625477df711" providerId="LiveId" clId="{FD59B388-6E05-4F1E-B833-0256EA25CED3}" dt="2025-03-23T17:10:19.216" v="1260" actId="21"/>
          <ac:picMkLst>
            <pc:docMk/>
            <pc:sldMk cId="820945772" sldId="259"/>
            <ac:picMk id="6" creationId="{AC754E30-A851-63D7-3B81-99EC16FF9FB1}"/>
          </ac:picMkLst>
        </pc:picChg>
        <pc:picChg chg="add">
          <ac:chgData name="אוריין חסידים" userId="8f5bb625477df711" providerId="LiveId" clId="{FD59B388-6E05-4F1E-B833-0256EA25CED3}" dt="2025-03-17T21:09:56.579" v="110" actId="26606"/>
          <ac:picMkLst>
            <pc:docMk/>
            <pc:sldMk cId="820945772" sldId="259"/>
            <ac:picMk id="72" creationId="{C15F33BB-4812-12B7-6732-784CBD00969B}"/>
          </ac:picMkLst>
        </pc:picChg>
      </pc:sldChg>
      <pc:sldChg chg="addSp delSp modSp mod modTransition modAnim chgLayout">
        <pc:chgData name="אוריין חסידים" userId="8f5bb625477df711" providerId="LiveId" clId="{FD59B388-6E05-4F1E-B833-0256EA25CED3}" dt="2025-03-24T23:00:38.565" v="1818"/>
        <pc:sldMkLst>
          <pc:docMk/>
          <pc:sldMk cId="2783879236" sldId="260"/>
        </pc:sldMkLst>
        <pc:spChg chg="add mod ord">
          <ac:chgData name="אוריין חסידים" userId="8f5bb625477df711" providerId="LiveId" clId="{FD59B388-6E05-4F1E-B833-0256EA25CED3}" dt="2025-03-17T21:17:25.259" v="115"/>
          <ac:spMkLst>
            <pc:docMk/>
            <pc:sldMk cId="2783879236" sldId="260"/>
            <ac:spMk id="2" creationId="{058A89BC-70C4-E41D-BBC9-12B754F3D79B}"/>
          </ac:spMkLst>
        </pc:spChg>
        <pc:picChg chg="add mod ord modCrop">
          <ac:chgData name="אוריין חסידים" userId="8f5bb625477df711" providerId="LiveId" clId="{FD59B388-6E05-4F1E-B833-0256EA25CED3}" dt="2025-03-20T15:08:00.867" v="447" actId="1035"/>
          <ac:picMkLst>
            <pc:docMk/>
            <pc:sldMk cId="2783879236" sldId="260"/>
            <ac:picMk id="6" creationId="{318BC2E9-9D77-E46F-29EE-A2D13CA6FB81}"/>
          </ac:picMkLst>
        </pc:picChg>
      </pc:sldChg>
      <pc:sldChg chg="addSp delSp modSp mod modTransition modAnim chgLayout">
        <pc:chgData name="אוריין חסידים" userId="8f5bb625477df711" providerId="LiveId" clId="{FD59B388-6E05-4F1E-B833-0256EA25CED3}" dt="2025-03-24T23:00:38.565" v="1818"/>
        <pc:sldMkLst>
          <pc:docMk/>
          <pc:sldMk cId="1580910547" sldId="261"/>
        </pc:sldMkLst>
        <pc:spChg chg="add mod ord">
          <ac:chgData name="אוריין חסידים" userId="8f5bb625477df711" providerId="LiveId" clId="{FD59B388-6E05-4F1E-B833-0256EA25CED3}" dt="2025-03-17T21:41:10.289" v="240" actId="120"/>
          <ac:spMkLst>
            <pc:docMk/>
            <pc:sldMk cId="1580910547" sldId="261"/>
            <ac:spMk id="2" creationId="{30326F0F-FB48-477D-C285-F7ACDFB3562F}"/>
          </ac:spMkLst>
        </pc:spChg>
        <pc:spChg chg="add mod ord">
          <ac:chgData name="אוריין חסידים" userId="8f5bb625477df711" providerId="LiveId" clId="{FD59B388-6E05-4F1E-B833-0256EA25CED3}" dt="2025-03-23T08:42:29.678" v="980" actId="20577"/>
          <ac:spMkLst>
            <pc:docMk/>
            <pc:sldMk cId="1580910547" sldId="261"/>
            <ac:spMk id="3" creationId="{807DFF95-69F3-BFCC-CD55-776E9D8B7733}"/>
          </ac:spMkLst>
        </pc:spChg>
      </pc:sldChg>
      <pc:sldChg chg="addSp delSp modSp mod modTransition modAnim chgLayout">
        <pc:chgData name="אוריין חסידים" userId="8f5bb625477df711" providerId="LiveId" clId="{FD59B388-6E05-4F1E-B833-0256EA25CED3}" dt="2025-03-24T23:14:50.743" v="1951"/>
        <pc:sldMkLst>
          <pc:docMk/>
          <pc:sldMk cId="1626589862" sldId="262"/>
        </pc:sldMkLst>
        <pc:spChg chg="add mod ord">
          <ac:chgData name="אוריין חסידים" userId="8f5bb625477df711" providerId="LiveId" clId="{FD59B388-6E05-4F1E-B833-0256EA25CED3}" dt="2025-03-17T21:32:11.850" v="214" actId="20577"/>
          <ac:spMkLst>
            <pc:docMk/>
            <pc:sldMk cId="1626589862" sldId="262"/>
            <ac:spMk id="2" creationId="{4CA8EB3D-8703-D79C-7D99-7A86FFF41B31}"/>
          </ac:spMkLst>
        </pc:spChg>
        <pc:spChg chg="add mod ord">
          <ac:chgData name="אוריין חסידים" userId="8f5bb625477df711" providerId="LiveId" clId="{FD59B388-6E05-4F1E-B833-0256EA25CED3}" dt="2025-03-23T11:33:06.860" v="1249" actId="20577"/>
          <ac:spMkLst>
            <pc:docMk/>
            <pc:sldMk cId="1626589862" sldId="262"/>
            <ac:spMk id="3" creationId="{533CCCAE-3F92-12D5-53AC-AA4D9089C83D}"/>
          </ac:spMkLst>
        </pc:spChg>
      </pc:sldChg>
      <pc:sldChg chg="addSp delSp modSp add mod modTransition delAnim modAnim">
        <pc:chgData name="אוריין חסידים" userId="8f5bb625477df711" providerId="LiveId" clId="{FD59B388-6E05-4F1E-B833-0256EA25CED3}" dt="2025-03-24T23:00:38.565" v="1818"/>
        <pc:sldMkLst>
          <pc:docMk/>
          <pc:sldMk cId="2708116448" sldId="263"/>
        </pc:sldMkLst>
        <pc:graphicFrameChg chg="add del mod">
          <ac:chgData name="אוריין חסידים" userId="8f5bb625477df711" providerId="LiveId" clId="{FD59B388-6E05-4F1E-B833-0256EA25CED3}" dt="2025-03-23T18:44:28.928" v="1367" actId="21"/>
          <ac:graphicFrameMkLst>
            <pc:docMk/>
            <pc:sldMk cId="2708116448" sldId="263"/>
            <ac:graphicFrameMk id="3" creationId="{4AEFBFAA-0FFA-2BC3-4927-5316FC2870EB}"/>
          </ac:graphicFrameMkLst>
        </pc:graphicFrameChg>
        <pc:graphicFrameChg chg="add del mod">
          <ac:chgData name="אוריין חסידים" userId="8f5bb625477df711" providerId="LiveId" clId="{FD59B388-6E05-4F1E-B833-0256EA25CED3}" dt="2025-03-24T22:50:45.584" v="1742" actId="478"/>
          <ac:graphicFrameMkLst>
            <pc:docMk/>
            <pc:sldMk cId="2708116448" sldId="263"/>
            <ac:graphicFrameMk id="3" creationId="{58F3CFD5-84FF-FDB9-1ADB-A25DA90B4C43}"/>
          </ac:graphicFrameMkLst>
        </pc:graphicFrameChg>
        <pc:graphicFrameChg chg="mod modGraphic">
          <ac:chgData name="אוריין חסידים" userId="8f5bb625477df711" providerId="LiveId" clId="{FD59B388-6E05-4F1E-B833-0256EA25CED3}" dt="2025-03-24T22:58:03.909" v="1782" actId="962"/>
          <ac:graphicFrameMkLst>
            <pc:docMk/>
            <pc:sldMk cId="2708116448" sldId="263"/>
            <ac:graphicFrameMk id="6" creationId="{104D55D1-A511-F2E7-C807-813CD229C0BD}"/>
          </ac:graphicFrameMkLst>
        </pc:graphicFrameChg>
        <pc:cxnChg chg="add del">
          <ac:chgData name="אוריין חסידים" userId="8f5bb625477df711" providerId="LiveId" clId="{FD59B388-6E05-4F1E-B833-0256EA25CED3}" dt="2025-03-24T22:50:50.864" v="1744" actId="478"/>
          <ac:cxnSpMkLst>
            <pc:docMk/>
            <pc:sldMk cId="2708116448" sldId="263"/>
            <ac:cxnSpMk id="19" creationId="{15B22DA2-83FB-68F7-6144-9D04491CDF3B}"/>
          </ac:cxnSpMkLst>
        </pc:cxnChg>
        <pc:cxnChg chg="add del">
          <ac:chgData name="אוריין חסידים" userId="8f5bb625477df711" providerId="LiveId" clId="{FD59B388-6E05-4F1E-B833-0256EA25CED3}" dt="2025-03-24T22:50:48.014" v="1743" actId="478"/>
          <ac:cxnSpMkLst>
            <pc:docMk/>
            <pc:sldMk cId="2708116448" sldId="263"/>
            <ac:cxnSpMk id="21" creationId="{2B52A4DE-74EF-D460-EB55-5EF8FDF36549}"/>
          </ac:cxnSpMkLst>
        </pc:cxnChg>
      </pc:sldChg>
      <pc:sldChg chg="addSp delSp modSp add mod modTransition delAnim modAnim">
        <pc:chgData name="אוריין חסידים" userId="8f5bb625477df711" providerId="LiveId" clId="{FD59B388-6E05-4F1E-B833-0256EA25CED3}" dt="2025-03-24T23:12:00.096" v="1922"/>
        <pc:sldMkLst>
          <pc:docMk/>
          <pc:sldMk cId="103134674" sldId="264"/>
        </pc:sldMkLst>
        <pc:spChg chg="del mod">
          <ac:chgData name="אוריין חסידים" userId="8f5bb625477df711" providerId="LiveId" clId="{FD59B388-6E05-4F1E-B833-0256EA25CED3}" dt="2025-03-24T23:11:07.712" v="1910" actId="478"/>
          <ac:spMkLst>
            <pc:docMk/>
            <pc:sldMk cId="103134674" sldId="264"/>
            <ac:spMk id="3" creationId="{72A0A6CC-C771-A9C4-0929-C8AD15F5C613}"/>
          </ac:spMkLst>
        </pc:spChg>
        <pc:spChg chg="mod">
          <ac:chgData name="אוריין חסידים" userId="8f5bb625477df711" providerId="LiveId" clId="{FD59B388-6E05-4F1E-B833-0256EA25CED3}" dt="2025-03-24T22:47:27.828" v="1716"/>
          <ac:spMkLst>
            <pc:docMk/>
            <pc:sldMk cId="103134674" sldId="264"/>
            <ac:spMk id="6" creationId="{967B5335-E8E6-F5A2-4550-6180D9DC71C7}"/>
          </ac:spMkLst>
        </pc:spChg>
        <pc:spChg chg="mod">
          <ac:chgData name="אוריין חסידים" userId="8f5bb625477df711" providerId="LiveId" clId="{FD59B388-6E05-4F1E-B833-0256EA25CED3}" dt="2025-03-24T22:47:27.828" v="1716"/>
          <ac:spMkLst>
            <pc:docMk/>
            <pc:sldMk cId="103134674" sldId="264"/>
            <ac:spMk id="9" creationId="{42B6FB25-67CA-33DA-C19D-8CB176B540DD}"/>
          </ac:spMkLst>
        </pc:spChg>
        <pc:spChg chg="add del mod">
          <ac:chgData name="אוריין חסידים" userId="8f5bb625477df711" providerId="LiveId" clId="{FD59B388-6E05-4F1E-B833-0256EA25CED3}" dt="2025-03-24T23:11:11.099" v="1911" actId="478"/>
          <ac:spMkLst>
            <pc:docMk/>
            <pc:sldMk cId="103134674" sldId="264"/>
            <ac:spMk id="11" creationId="{8C3FFC41-7802-CDA4-63DB-C5A23D4A2178}"/>
          </ac:spMkLst>
        </pc:spChg>
        <pc:spChg chg="add mod">
          <ac:chgData name="אוריין חסידים" userId="8f5bb625477df711" providerId="LiveId" clId="{FD59B388-6E05-4F1E-B833-0256EA25CED3}" dt="2025-03-24T23:11:29.035" v="1918" actId="1035"/>
          <ac:spMkLst>
            <pc:docMk/>
            <pc:sldMk cId="103134674" sldId="264"/>
            <ac:spMk id="12" creationId="{77623631-1D02-5410-0EB5-31D4EE7FF05C}"/>
          </ac:spMkLst>
        </pc:spChg>
        <pc:grpChg chg="add mod">
          <ac:chgData name="אוריין חסידים" userId="8f5bb625477df711" providerId="LiveId" clId="{FD59B388-6E05-4F1E-B833-0256EA25CED3}" dt="2025-03-24T22:47:52.797" v="1721" actId="688"/>
          <ac:grpSpMkLst>
            <pc:docMk/>
            <pc:sldMk cId="103134674" sldId="264"/>
            <ac:grpSpMk id="4" creationId="{FFC43419-12A7-1DDE-DF95-91EAFF638979}"/>
          </ac:grpSpMkLst>
        </pc:grpChg>
        <pc:picChg chg="add del mod">
          <ac:chgData name="אוריין חסידים" userId="8f5bb625477df711" providerId="LiveId" clId="{FD59B388-6E05-4F1E-B833-0256EA25CED3}" dt="2025-03-23T17:09:24.109" v="1250" actId="478"/>
          <ac:picMkLst>
            <pc:docMk/>
            <pc:sldMk cId="103134674" sldId="264"/>
            <ac:picMk id="4" creationId="{CB4D2F7B-B4DD-3118-E40C-B1B2D776D57B}"/>
          </ac:picMkLst>
        </pc:picChg>
        <pc:picChg chg="add mod">
          <ac:chgData name="אוריין חסידים" userId="8f5bb625477df711" providerId="LiveId" clId="{FD59B388-6E05-4F1E-B833-0256EA25CED3}" dt="2025-03-24T22:32:26.724" v="1496" actId="14100"/>
          <ac:picMkLst>
            <pc:docMk/>
            <pc:sldMk cId="103134674" sldId="264"/>
            <ac:picMk id="5" creationId="{B52D2E4F-AC16-8418-F125-DC981EAE143E}"/>
          </ac:picMkLst>
        </pc:picChg>
        <pc:picChg chg="add del mod">
          <ac:chgData name="אוריין חסידים" userId="8f5bb625477df711" providerId="LiveId" clId="{FD59B388-6E05-4F1E-B833-0256EA25CED3}" dt="2025-03-23T17:10:38.512" v="1263" actId="478"/>
          <ac:picMkLst>
            <pc:docMk/>
            <pc:sldMk cId="103134674" sldId="264"/>
            <ac:picMk id="6" creationId="{AC754E30-A851-63D7-3B81-99EC16FF9FB1}"/>
          </ac:picMkLst>
        </pc:picChg>
        <pc:picChg chg="add mod">
          <ac:chgData name="אוריין חסידים" userId="8f5bb625477df711" providerId="LiveId" clId="{FD59B388-6E05-4F1E-B833-0256EA25CED3}" dt="2025-03-23T18:54:18.529" v="1411" actId="1076"/>
          <ac:picMkLst>
            <pc:docMk/>
            <pc:sldMk cId="103134674" sldId="264"/>
            <ac:picMk id="7" creationId="{6AE8FB89-7110-1054-30DA-370C22824756}"/>
          </ac:picMkLst>
        </pc:picChg>
        <pc:picChg chg="mod">
          <ac:chgData name="אוריין חסידים" userId="8f5bb625477df711" providerId="LiveId" clId="{FD59B388-6E05-4F1E-B833-0256EA25CED3}" dt="2025-03-24T22:47:27.828" v="1716"/>
          <ac:picMkLst>
            <pc:docMk/>
            <pc:sldMk cId="103134674" sldId="264"/>
            <ac:picMk id="8" creationId="{13ED1059-23EE-1390-F55E-8EDC7874BAA5}"/>
          </ac:picMkLst>
        </pc:picChg>
      </pc:sldChg>
      <pc:sldChg chg="addSp delSp modSp new del mod">
        <pc:chgData name="אוריין חסידים" userId="8f5bb625477df711" providerId="LiveId" clId="{FD59B388-6E05-4F1E-B833-0256EA25CED3}" dt="2025-03-23T08:34:28.025" v="924" actId="47"/>
        <pc:sldMkLst>
          <pc:docMk/>
          <pc:sldMk cId="3491714610" sldId="264"/>
        </pc:sldMkLst>
        <pc:spChg chg="add del mod">
          <ac:chgData name="אוריין חסידים" userId="8f5bb625477df711" providerId="LiveId" clId="{FD59B388-6E05-4F1E-B833-0256EA25CED3}" dt="2025-03-23T08:33:06.868" v="900" actId="21"/>
          <ac:spMkLst>
            <pc:docMk/>
            <pc:sldMk cId="3491714610" sldId="264"/>
            <ac:spMk id="3" creationId="{0695602E-2A54-C478-2A3A-59DD1ADC5D1C}"/>
          </ac:spMkLst>
        </pc:spChg>
        <pc:spChg chg="add mod">
          <ac:chgData name="אוריין חסידים" userId="8f5bb625477df711" providerId="LiveId" clId="{FD59B388-6E05-4F1E-B833-0256EA25CED3}" dt="2025-03-23T08:33:06.868" v="900" actId="21"/>
          <ac:spMkLst>
            <pc:docMk/>
            <pc:sldMk cId="3491714610" sldId="264"/>
            <ac:spMk id="5" creationId="{FF556F1B-7789-9A00-7C79-1285C0A5B6E5}"/>
          </ac:spMkLst>
        </pc:spChg>
      </pc:sldChg>
      <pc:sldChg chg="delSp modSp add del mod modTransition setBg delDesignElem">
        <pc:chgData name="אוריין חסידים" userId="8f5bb625477df711" providerId="LiveId" clId="{FD59B388-6E05-4F1E-B833-0256EA25CED3}" dt="2025-03-23T11:24:56.348" v="1019" actId="47"/>
        <pc:sldMkLst>
          <pc:docMk/>
          <pc:sldMk cId="3508048624" sldId="264"/>
        </pc:sldMkLst>
        <pc:spChg chg="mod">
          <ac:chgData name="אוריין חסידים" userId="8f5bb625477df711" providerId="LiveId" clId="{FD59B388-6E05-4F1E-B833-0256EA25CED3}" dt="2025-03-23T11:24:47.544" v="1017" actId="20577"/>
          <ac:spMkLst>
            <pc:docMk/>
            <pc:sldMk cId="3508048624" sldId="264"/>
            <ac:spMk id="3" creationId="{6F49C56C-4BD9-DC58-9D6F-091E9273EF21}"/>
          </ac:spMkLst>
        </pc:spChg>
        <pc:spChg chg="del">
          <ac:chgData name="אוריין חסידים" userId="8f5bb625477df711" providerId="LiveId" clId="{FD59B388-6E05-4F1E-B833-0256EA25CED3}" dt="2025-03-23T11:24:29.758" v="1009"/>
          <ac:spMkLst>
            <pc:docMk/>
            <pc:sldMk cId="3508048624" sldId="264"/>
            <ac:spMk id="43" creationId="{E7F8C95D-1F3B-1E76-09B2-A548A1F56DFF}"/>
          </ac:spMkLst>
        </pc:spChg>
        <pc:spChg chg="del">
          <ac:chgData name="אוריין חסידים" userId="8f5bb625477df711" providerId="LiveId" clId="{FD59B388-6E05-4F1E-B833-0256EA25CED3}" dt="2025-03-23T11:24:29.758" v="1009"/>
          <ac:spMkLst>
            <pc:docMk/>
            <pc:sldMk cId="3508048624" sldId="264"/>
            <ac:spMk id="70" creationId="{40835557-5869-9424-E8EC-DCCE51D84C59}"/>
          </ac:spMkLst>
        </pc:spChg>
        <pc:spChg chg="del">
          <ac:chgData name="אוריין חסידים" userId="8f5bb625477df711" providerId="LiveId" clId="{FD59B388-6E05-4F1E-B833-0256EA25CED3}" dt="2025-03-23T11:24:29.758" v="1009"/>
          <ac:spMkLst>
            <pc:docMk/>
            <pc:sldMk cId="3508048624" sldId="264"/>
            <ac:spMk id="71" creationId="{31167267-A8D7-FAC6-9401-9939B4593225}"/>
          </ac:spMkLst>
        </pc:spChg>
        <pc:grpChg chg="del">
          <ac:chgData name="אוריין חסידים" userId="8f5bb625477df711" providerId="LiveId" clId="{FD59B388-6E05-4F1E-B833-0256EA25CED3}" dt="2025-03-23T11:24:29.758" v="1009"/>
          <ac:grpSpMkLst>
            <pc:docMk/>
            <pc:sldMk cId="3508048624" sldId="264"/>
            <ac:grpSpMk id="44" creationId="{6AEBC75B-8EBC-36D6-C1B3-A030269AE451}"/>
          </ac:grpSpMkLst>
        </pc:grpChg>
        <pc:grpChg chg="del">
          <ac:chgData name="אוריין חסידים" userId="8f5bb625477df711" providerId="LiveId" clId="{FD59B388-6E05-4F1E-B833-0256EA25CED3}" dt="2025-03-23T11:24:29.758" v="1009"/>
          <ac:grpSpMkLst>
            <pc:docMk/>
            <pc:sldMk cId="3508048624" sldId="264"/>
            <ac:grpSpMk id="57" creationId="{D7CA9BC5-251C-69C3-C57D-4DDEF4CC25F1}"/>
          </ac:grpSpMkLst>
        </pc:grpChg>
      </pc:sldChg>
      <pc:sldChg chg="addSp delSp modSp add mod modTransition delAnim modAnim">
        <pc:chgData name="אוריין חסידים" userId="8f5bb625477df711" providerId="LiveId" clId="{FD59B388-6E05-4F1E-B833-0256EA25CED3}" dt="2025-03-24T23:13:13.908" v="1949" actId="171"/>
        <pc:sldMkLst>
          <pc:docMk/>
          <pc:sldMk cId="2473350940" sldId="265"/>
        </pc:sldMkLst>
        <pc:spChg chg="del mod">
          <ac:chgData name="אוריין חסידים" userId="8f5bb625477df711" providerId="LiveId" clId="{FD59B388-6E05-4F1E-B833-0256EA25CED3}" dt="2025-03-24T23:09:46.227" v="1897" actId="478"/>
          <ac:spMkLst>
            <pc:docMk/>
            <pc:sldMk cId="2473350940" sldId="265"/>
            <ac:spMk id="3" creationId="{72A0A6CC-C771-A9C4-0929-C8AD15F5C613}"/>
          </ac:spMkLst>
        </pc:spChg>
        <pc:spChg chg="mod">
          <ac:chgData name="אוריין חסידים" userId="8f5bb625477df711" providerId="LiveId" clId="{FD59B388-6E05-4F1E-B833-0256EA25CED3}" dt="2025-03-24T22:41:30.602" v="1705"/>
          <ac:spMkLst>
            <pc:docMk/>
            <pc:sldMk cId="2473350940" sldId="265"/>
            <ac:spMk id="7" creationId="{BD8125CB-CC1A-CB3A-B7B7-0ACEF1594309}"/>
          </ac:spMkLst>
        </pc:spChg>
        <pc:spChg chg="mod">
          <ac:chgData name="אוריין חסידים" userId="8f5bb625477df711" providerId="LiveId" clId="{FD59B388-6E05-4F1E-B833-0256EA25CED3}" dt="2025-03-24T22:41:30.602" v="1705"/>
          <ac:spMkLst>
            <pc:docMk/>
            <pc:sldMk cId="2473350940" sldId="265"/>
            <ac:spMk id="9" creationId="{1160E76A-D823-A19D-D157-24CFD27CE839}"/>
          </ac:spMkLst>
        </pc:spChg>
        <pc:spChg chg="add del mod">
          <ac:chgData name="אוריין חסידים" userId="8f5bb625477df711" providerId="LiveId" clId="{FD59B388-6E05-4F1E-B833-0256EA25CED3}" dt="2025-03-24T23:10:00.485" v="1899" actId="478"/>
          <ac:spMkLst>
            <pc:docMk/>
            <pc:sldMk cId="2473350940" sldId="265"/>
            <ac:spMk id="12" creationId="{B474C0FB-4A71-E547-1957-B570243ED24B}"/>
          </ac:spMkLst>
        </pc:spChg>
        <pc:spChg chg="add del mod">
          <ac:chgData name="אוריין חסידים" userId="8f5bb625477df711" providerId="LiveId" clId="{FD59B388-6E05-4F1E-B833-0256EA25CED3}" dt="2025-03-24T23:12:29.184" v="1923" actId="478"/>
          <ac:spMkLst>
            <pc:docMk/>
            <pc:sldMk cId="2473350940" sldId="265"/>
            <ac:spMk id="13" creationId="{63782065-1DA1-2B76-66C2-934425B55019}"/>
          </ac:spMkLst>
        </pc:spChg>
        <pc:spChg chg="add mod ord">
          <ac:chgData name="אוריין חסידים" userId="8f5bb625477df711" providerId="LiveId" clId="{FD59B388-6E05-4F1E-B833-0256EA25CED3}" dt="2025-03-24T23:13:13.908" v="1949" actId="171"/>
          <ac:spMkLst>
            <pc:docMk/>
            <pc:sldMk cId="2473350940" sldId="265"/>
            <ac:spMk id="14" creationId="{C0713B7E-7015-45F8-BBDE-3B916BC8BD6B}"/>
          </ac:spMkLst>
        </pc:spChg>
        <pc:grpChg chg="add mod">
          <ac:chgData name="אוריין חסידים" userId="8f5bb625477df711" providerId="LiveId" clId="{FD59B388-6E05-4F1E-B833-0256EA25CED3}" dt="2025-03-24T22:43:09.831" v="1713" actId="1076"/>
          <ac:grpSpMkLst>
            <pc:docMk/>
            <pc:sldMk cId="2473350940" sldId="265"/>
            <ac:grpSpMk id="4" creationId="{4922253B-2E26-657A-4E02-AF34DCEC6D3D}"/>
          </ac:grpSpMkLst>
        </pc:grpChg>
        <pc:graphicFrameChg chg="add del mod modGraphic">
          <ac:chgData name="אוריין חסידים" userId="8f5bb625477df711" providerId="LiveId" clId="{FD59B388-6E05-4F1E-B833-0256EA25CED3}" dt="2025-03-24T22:46:08.025" v="1715" actId="478"/>
          <ac:graphicFrameMkLst>
            <pc:docMk/>
            <pc:sldMk cId="2473350940" sldId="265"/>
            <ac:graphicFrameMk id="10" creationId="{430B8A9C-81F2-1378-856B-AA85EC170021}"/>
          </ac:graphicFrameMkLst>
        </pc:graphicFrameChg>
        <pc:picChg chg="del">
          <ac:chgData name="אוריין חסידים" userId="8f5bb625477df711" providerId="LiveId" clId="{FD59B388-6E05-4F1E-B833-0256EA25CED3}" dt="2025-03-23T17:09:34.178" v="1251" actId="478"/>
          <ac:picMkLst>
            <pc:docMk/>
            <pc:sldMk cId="2473350940" sldId="265"/>
            <ac:picMk id="4" creationId="{882EFFDF-D936-6284-7511-B88EAB9711C3}"/>
          </ac:picMkLst>
        </pc:picChg>
        <pc:picChg chg="add mod">
          <ac:chgData name="אוריין חסידים" userId="8f5bb625477df711" providerId="LiveId" clId="{FD59B388-6E05-4F1E-B833-0256EA25CED3}" dt="2025-03-23T17:10:34.554" v="1262"/>
          <ac:picMkLst>
            <pc:docMk/>
            <pc:sldMk cId="2473350940" sldId="265"/>
            <ac:picMk id="5" creationId="{42E75349-9688-AB11-FC8F-C9FF99593248}"/>
          </ac:picMkLst>
        </pc:picChg>
        <pc:picChg chg="add mod">
          <ac:chgData name="אוריין חסידים" userId="8f5bb625477df711" providerId="LiveId" clId="{FD59B388-6E05-4F1E-B833-0256EA25CED3}" dt="2025-03-24T22:33:10.375" v="1564" actId="1035"/>
          <ac:picMkLst>
            <pc:docMk/>
            <pc:sldMk cId="2473350940" sldId="265"/>
            <ac:picMk id="6" creationId="{EDC358A2-EEF8-292D-5606-B9F8FB1C29C5}"/>
          </ac:picMkLst>
        </pc:picChg>
        <pc:picChg chg="mod">
          <ac:chgData name="אוריין חסידים" userId="8f5bb625477df711" providerId="LiveId" clId="{FD59B388-6E05-4F1E-B833-0256EA25CED3}" dt="2025-03-24T22:41:30.602" v="1705"/>
          <ac:picMkLst>
            <pc:docMk/>
            <pc:sldMk cId="2473350940" sldId="265"/>
            <ac:picMk id="8" creationId="{8B62C813-0520-1DE9-ABAD-5E76139DE73F}"/>
          </ac:picMkLst>
        </pc:picChg>
      </pc:sldChg>
      <pc:sldChg chg="addSp delSp modSp add mod modTransition modAnim">
        <pc:chgData name="אוריין חסידים" userId="8f5bb625477df711" providerId="LiveId" clId="{FD59B388-6E05-4F1E-B833-0256EA25CED3}" dt="2025-03-24T23:11:53.734" v="1921"/>
        <pc:sldMkLst>
          <pc:docMk/>
          <pc:sldMk cId="1713337811" sldId="266"/>
        </pc:sldMkLst>
        <pc:spChg chg="del mod">
          <ac:chgData name="אוריין חסידים" userId="8f5bb625477df711" providerId="LiveId" clId="{FD59B388-6E05-4F1E-B833-0256EA25CED3}" dt="2025-03-24T23:10:36.827" v="1902" actId="478"/>
          <ac:spMkLst>
            <pc:docMk/>
            <pc:sldMk cId="1713337811" sldId="266"/>
            <ac:spMk id="3" creationId="{72A0A6CC-C771-A9C4-0929-C8AD15F5C613}"/>
          </ac:spMkLst>
        </pc:spChg>
        <pc:spChg chg="add mod">
          <ac:chgData name="אוריין חסידים" userId="8f5bb625477df711" providerId="LiveId" clId="{FD59B388-6E05-4F1E-B833-0256EA25CED3}" dt="2025-03-24T22:40:02.152" v="1692" actId="164"/>
          <ac:spMkLst>
            <pc:docMk/>
            <pc:sldMk cId="1713337811" sldId="266"/>
            <ac:spMk id="4" creationId="{DE07D2AF-886B-DE60-E8A8-0E168EF9AA9F}"/>
          </ac:spMkLst>
        </pc:spChg>
        <pc:spChg chg="add mod">
          <ac:chgData name="אוריין חסידים" userId="8f5bb625477df711" providerId="LiveId" clId="{FD59B388-6E05-4F1E-B833-0256EA25CED3}" dt="2025-03-24T22:40:02.152" v="1692" actId="164"/>
          <ac:spMkLst>
            <pc:docMk/>
            <pc:sldMk cId="1713337811" sldId="266"/>
            <ac:spMk id="9" creationId="{8759BCD0-AC88-3B97-7840-203317DFC247}"/>
          </ac:spMkLst>
        </pc:spChg>
        <pc:spChg chg="add del mod">
          <ac:chgData name="אוריין חסידים" userId="8f5bb625477df711" providerId="LiveId" clId="{FD59B388-6E05-4F1E-B833-0256EA25CED3}" dt="2025-03-24T23:10:40.555" v="1903" actId="478"/>
          <ac:spMkLst>
            <pc:docMk/>
            <pc:sldMk cId="1713337811" sldId="266"/>
            <ac:spMk id="12" creationId="{AD0E3C86-CA62-3BE9-36CE-F0BABEF909EE}"/>
          </ac:spMkLst>
        </pc:spChg>
        <pc:spChg chg="add mod ord">
          <ac:chgData name="אוריין חסידים" userId="8f5bb625477df711" providerId="LiveId" clId="{FD59B388-6E05-4F1E-B833-0256EA25CED3}" dt="2025-03-24T23:11:00.862" v="1909" actId="171"/>
          <ac:spMkLst>
            <pc:docMk/>
            <pc:sldMk cId="1713337811" sldId="266"/>
            <ac:spMk id="13" creationId="{BCDA8AAC-B4BC-CEB0-7F3D-6132E09AB8BA}"/>
          </ac:spMkLst>
        </pc:spChg>
        <pc:grpChg chg="add mod">
          <ac:chgData name="אוריין חסידים" userId="8f5bb625477df711" providerId="LiveId" clId="{FD59B388-6E05-4F1E-B833-0256EA25CED3}" dt="2025-03-24T22:41:16.884" v="1704" actId="1076"/>
          <ac:grpSpMkLst>
            <pc:docMk/>
            <pc:sldMk cId="1713337811" sldId="266"/>
            <ac:grpSpMk id="10" creationId="{1269F0EF-DF8A-3E4D-5234-5ADFC60395D1}"/>
          </ac:grpSpMkLst>
        </pc:grpChg>
        <pc:picChg chg="mod">
          <ac:chgData name="אוריין חסידים" userId="8f5bb625477df711" providerId="LiveId" clId="{FD59B388-6E05-4F1E-B833-0256EA25CED3}" dt="2025-03-24T22:33:40.398" v="1569" actId="14100"/>
          <ac:picMkLst>
            <pc:docMk/>
            <pc:sldMk cId="1713337811" sldId="266"/>
            <ac:picMk id="5" creationId="{42E75349-9688-AB11-FC8F-C9FF99593248}"/>
          </ac:picMkLst>
        </pc:picChg>
        <pc:picChg chg="mod">
          <ac:chgData name="אוריין חסידים" userId="8f5bb625477df711" providerId="LiveId" clId="{FD59B388-6E05-4F1E-B833-0256EA25CED3}" dt="2025-03-24T22:33:32.932" v="1568" actId="1076"/>
          <ac:picMkLst>
            <pc:docMk/>
            <pc:sldMk cId="1713337811" sldId="266"/>
            <ac:picMk id="6" creationId="{EDC358A2-EEF8-292D-5606-B9F8FB1C29C5}"/>
          </ac:picMkLst>
        </pc:picChg>
        <pc:picChg chg="add mod modCrop">
          <ac:chgData name="אוריין חסידים" userId="8f5bb625477df711" providerId="LiveId" clId="{FD59B388-6E05-4F1E-B833-0256EA25CED3}" dt="2025-03-24T22:40:02.152" v="1692" actId="164"/>
          <ac:picMkLst>
            <pc:docMk/>
            <pc:sldMk cId="1713337811" sldId="266"/>
            <ac:picMk id="8" creationId="{BCA92753-338B-5F4B-3644-BFCC422147FB}"/>
          </ac:picMkLst>
        </pc:picChg>
      </pc:sldChg>
    </pc:docChg>
  </pc:docChgLst>
  <pc:docChgLst>
    <pc:chgData name="Guest User" userId="3b27bda8735a48f5" providerId="Windows Live" clId="Web-{B52F8955-6CD3-44BF-8513-5CBA7313F17E}"/>
    <pc:docChg chg="modSld">
      <pc:chgData name="Guest User" userId="3b27bda8735a48f5" providerId="Windows Live" clId="Web-{B52F8955-6CD3-44BF-8513-5CBA7313F17E}" dt="2025-03-24T16:08:40.228" v="149" actId="20577"/>
      <pc:docMkLst>
        <pc:docMk/>
      </pc:docMkLst>
      <pc:sldChg chg="modSp addAnim delAnim">
        <pc:chgData name="Guest User" userId="3b27bda8735a48f5" providerId="Windows Live" clId="Web-{B52F8955-6CD3-44BF-8513-5CBA7313F17E}" dt="2025-03-24T15:53:21.571" v="4" actId="20577"/>
        <pc:sldMkLst>
          <pc:docMk/>
          <pc:sldMk cId="291741566" sldId="257"/>
        </pc:sldMkLst>
        <pc:graphicFrameChg chg="modGraphic">
          <ac:chgData name="Guest User" userId="3b27bda8735a48f5" providerId="Windows Live" clId="Web-{B52F8955-6CD3-44BF-8513-5CBA7313F17E}" dt="2025-03-24T15:53:21.571" v="4" actId="20577"/>
          <ac:graphicFrameMkLst>
            <pc:docMk/>
            <pc:sldMk cId="291741566" sldId="257"/>
            <ac:graphicFrameMk id="6" creationId="{3ADAC1FE-D19A-E23F-A36C-4F1E1C1BDA75}"/>
          </ac:graphicFrameMkLst>
        </pc:graphicFrameChg>
      </pc:sldChg>
      <pc:sldChg chg="addSp modSp">
        <pc:chgData name="Guest User" userId="3b27bda8735a48f5" providerId="Windows Live" clId="Web-{B52F8955-6CD3-44BF-8513-5CBA7313F17E}" dt="2025-03-24T16:01:29.603" v="108" actId="14100"/>
        <pc:sldMkLst>
          <pc:docMk/>
          <pc:sldMk cId="1294916394" sldId="258"/>
        </pc:sldMkLst>
        <pc:spChg chg="mod">
          <ac:chgData name="Guest User" userId="3b27bda8735a48f5" providerId="Windows Live" clId="Web-{B52F8955-6CD3-44BF-8513-5CBA7313F17E}" dt="2025-03-24T16:00:37.133" v="105" actId="20577"/>
          <ac:spMkLst>
            <pc:docMk/>
            <pc:sldMk cId="1294916394" sldId="258"/>
            <ac:spMk id="4" creationId="{0695602E-2A54-C478-2A3A-59DD1ADC5D1C}"/>
          </ac:spMkLst>
        </pc:spChg>
        <pc:cxnChg chg="add">
          <ac:chgData name="Guest User" userId="3b27bda8735a48f5" providerId="Windows Live" clId="Web-{B52F8955-6CD3-44BF-8513-5CBA7313F17E}" dt="2025-03-24T16:01:17.416" v="106"/>
          <ac:cxnSpMkLst>
            <pc:docMk/>
            <pc:sldMk cId="1294916394" sldId="258"/>
            <ac:cxnSpMk id="21" creationId="{B4BBE020-78C8-4EF9-C2B5-168C53816EC9}"/>
          </ac:cxnSpMkLst>
        </pc:cxnChg>
        <pc:cxnChg chg="add mod">
          <ac:chgData name="Guest User" userId="3b27bda8735a48f5" providerId="Windows Live" clId="Web-{B52F8955-6CD3-44BF-8513-5CBA7313F17E}" dt="2025-03-24T16:01:29.603" v="108" actId="14100"/>
          <ac:cxnSpMkLst>
            <pc:docMk/>
            <pc:sldMk cId="1294916394" sldId="258"/>
            <ac:cxnSpMk id="23" creationId="{40FD7E93-F219-6CCE-6AE0-94AA152C4444}"/>
          </ac:cxnSpMkLst>
        </pc:cxnChg>
      </pc:sldChg>
      <pc:sldChg chg="modSp">
        <pc:chgData name="Guest User" userId="3b27bda8735a48f5" providerId="Windows Live" clId="Web-{B52F8955-6CD3-44BF-8513-5CBA7313F17E}" dt="2025-03-24T16:05:02.204" v="137" actId="20577"/>
        <pc:sldMkLst>
          <pc:docMk/>
          <pc:sldMk cId="820945772" sldId="259"/>
        </pc:sldMkLst>
        <pc:spChg chg="mod">
          <ac:chgData name="Guest User" userId="3b27bda8735a48f5" providerId="Windows Live" clId="Web-{B52F8955-6CD3-44BF-8513-5CBA7313F17E}" dt="2025-03-24T16:05:02.204" v="137" actId="20577"/>
          <ac:spMkLst>
            <pc:docMk/>
            <pc:sldMk cId="820945772" sldId="259"/>
            <ac:spMk id="3" creationId="{72A0A6CC-C771-A9C4-0929-C8AD15F5C613}"/>
          </ac:spMkLst>
        </pc:spChg>
      </pc:sldChg>
      <pc:sldChg chg="modSp">
        <pc:chgData name="Guest User" userId="3b27bda8735a48f5" providerId="Windows Live" clId="Web-{B52F8955-6CD3-44BF-8513-5CBA7313F17E}" dt="2025-03-24T16:07:51.257" v="143" actId="20577"/>
        <pc:sldMkLst>
          <pc:docMk/>
          <pc:sldMk cId="1580910547" sldId="261"/>
        </pc:sldMkLst>
        <pc:spChg chg="mod">
          <ac:chgData name="Guest User" userId="3b27bda8735a48f5" providerId="Windows Live" clId="Web-{B52F8955-6CD3-44BF-8513-5CBA7313F17E}" dt="2025-03-24T16:07:51.257" v="143" actId="20577"/>
          <ac:spMkLst>
            <pc:docMk/>
            <pc:sldMk cId="1580910547" sldId="261"/>
            <ac:spMk id="3" creationId="{807DFF95-69F3-BFCC-CD55-776E9D8B7733}"/>
          </ac:spMkLst>
        </pc:spChg>
      </pc:sldChg>
      <pc:sldChg chg="modSp">
        <pc:chgData name="Guest User" userId="3b27bda8735a48f5" providerId="Windows Live" clId="Web-{B52F8955-6CD3-44BF-8513-5CBA7313F17E}" dt="2025-03-24T16:08:40.228" v="149" actId="20577"/>
        <pc:sldMkLst>
          <pc:docMk/>
          <pc:sldMk cId="1626589862" sldId="262"/>
        </pc:sldMkLst>
        <pc:spChg chg="mod">
          <ac:chgData name="Guest User" userId="3b27bda8735a48f5" providerId="Windows Live" clId="Web-{B52F8955-6CD3-44BF-8513-5CBA7313F17E}" dt="2025-03-24T16:08:40.228" v="149" actId="20577"/>
          <ac:spMkLst>
            <pc:docMk/>
            <pc:sldMk cId="1626589862" sldId="262"/>
            <ac:spMk id="3" creationId="{533CCCAE-3F92-12D5-53AC-AA4D9089C83D}"/>
          </ac:spMkLst>
        </pc:spChg>
      </pc:sldChg>
      <pc:sldChg chg="addSp modSp">
        <pc:chgData name="Guest User" userId="3b27bda8735a48f5" providerId="Windows Live" clId="Web-{B52F8955-6CD3-44BF-8513-5CBA7313F17E}" dt="2025-03-24T15:55:21.310" v="7" actId="1076"/>
        <pc:sldMkLst>
          <pc:docMk/>
          <pc:sldMk cId="2708116448" sldId="263"/>
        </pc:sldMkLst>
        <pc:cxnChg chg="add">
          <ac:chgData name="Guest User" userId="3b27bda8735a48f5" providerId="Windows Live" clId="Web-{B52F8955-6CD3-44BF-8513-5CBA7313F17E}" dt="2025-03-24T15:55:12.778" v="5"/>
          <ac:cxnSpMkLst>
            <pc:docMk/>
            <pc:sldMk cId="2708116448" sldId="263"/>
            <ac:cxnSpMk id="19" creationId="{15B22DA2-83FB-68F7-6144-9D04491CDF3B}"/>
          </ac:cxnSpMkLst>
        </pc:cxnChg>
        <pc:cxnChg chg="add mod">
          <ac:chgData name="Guest User" userId="3b27bda8735a48f5" providerId="Windows Live" clId="Web-{B52F8955-6CD3-44BF-8513-5CBA7313F17E}" dt="2025-03-24T15:55:21.310" v="7" actId="1076"/>
          <ac:cxnSpMkLst>
            <pc:docMk/>
            <pc:sldMk cId="2708116448" sldId="263"/>
            <ac:cxnSpMk id="21" creationId="{2B52A4DE-74EF-D460-EB55-5EF8FDF36549}"/>
          </ac:cxnSpMkLst>
        </pc:cxnChg>
      </pc:sldChg>
    </pc:docChg>
  </pc:docChgLst>
</pc:chgInfo>
</file>

<file path=ppt/comments/modernComment_102_4D2EDB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75FB42-2B9B-4A1D-BFBC-4EEDD33E71B7}" authorId="{FB1E639A-5D66-1FDF-51F0-6D48D831E4C7}" created="2025-03-17T21:53:53.0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94916394" sldId="258"/>
      <ac:graphicFrameMk id="6" creationId="{02D94577-2E2F-A59A-9EAE-29BD029D40FF}"/>
    </ac:deMkLst>
    <p188:replyLst>
      <p188:reply id="{92EBBB73-1BE0-421F-BB89-CD65EDFFF597}" authorId="{FB1E639A-5D66-1FDF-51F0-6D48D831E4C7}" created="2025-03-20T15:03:47.774">
        <p188:txBody>
          <a:bodyPr/>
          <a:lstStyle/>
          <a:p>
            <a:r>
              <a:rPr lang="he-IL"/>
              <a:t>1. ה-DATASET
2. ה-BERT
3. פוליטיקל?</a:t>
            </a:r>
          </a:p>
        </p188:txBody>
      </p188:reply>
    </p188:replyLst>
    <p188:txBody>
      <a:bodyPr/>
      <a:lstStyle/>
      <a:p>
        <a:r>
          <a:rPr lang="he-IL"/>
          <a:t>צריך להתייחס לעבודות קודמות בנושא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23T08:34:22.590" authorId="{FB1E639A-5D66-1FDF-51F0-6D48D831E4C7}"/>
          </p223:rxn>
        </p223:reactions>
      </p:ext>
    </p188:extLst>
  </p188:cm>
</p188:cmLst>
</file>

<file path=ppt/comments/modernComment_103_30EEA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63CF2A-5AAC-4F33-BE03-977C8C264F31}" authorId="{FB1E639A-5D66-1FDF-51F0-6D48D831E4C7}" created="2025-03-17T21:15:37.9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20945772" sldId="259"/>
      <ac:spMk id="3" creationId="{72A0A6CC-C771-A9C4-0929-C8AD15F5C613}"/>
    </ac:deMkLst>
    <p188:replyLst>
      <p188:reply id="{04256C9C-574C-4A9B-B751-EF0D0435E77A}" authorId="{FB1E639A-5D66-1FDF-51F0-6D48D831E4C7}" created="2025-03-17T21:15:52.187">
        <p188:txBody>
          <a:bodyPr/>
          <a:lstStyle/>
          <a:p>
            <a:r>
              <a:rPr lang="he-IL"/>
              <a:t>@אוריין</a:t>
            </a:r>
          </a:p>
        </p188:txBody>
      </p188:reply>
    </p188:replyLst>
    <p188:txBody>
      <a:bodyPr/>
      <a:lstStyle/>
      <a:p>
        <a:r>
          <a:rPr lang="he-IL"/>
          <a:t>לעדכן את אחוזי הדיוק</a:t>
        </a:r>
      </a:p>
    </p188:txBody>
  </p188:cm>
  <p188:cm id="{7274DD50-3BD6-46F6-8374-3324EB534DF8}" authorId="{FB1E639A-5D66-1FDF-51F0-6D48D831E4C7}" created="2025-03-17T21:55:44.2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20945772" sldId="259"/>
      <ac:spMk id="3" creationId="{72A0A6CC-C771-A9C4-0929-C8AD15F5C613}"/>
    </ac:deMkLst>
    <p188:txBody>
      <a:bodyPr/>
      <a:lstStyle/>
      <a:p>
        <a:r>
          <a:rPr lang="he-IL"/>
          <a:t>להציג את העבודה שנעשתה עד עכשיו - בסיס הנתונים, האתר לתיוג, הפילטר, ממשק משתמש, וכו'</a:t>
        </a:r>
      </a:p>
    </p188:txBody>
  </p188:cm>
  <p188:cm id="{DA1DD6A9-CBD4-440E-88D7-75A49451060F}" authorId="{FB1E639A-5D66-1FDF-51F0-6D48D831E4C7}" created="2025-03-17T22:08:35.652">
    <pc:sldMkLst xmlns:pc="http://schemas.microsoft.com/office/powerpoint/2013/main/command">
      <pc:docMk/>
      <pc:sldMk cId="820945772" sldId="259"/>
    </pc:sldMkLst>
    <p188:txBody>
      <a:bodyPr/>
      <a:lstStyle/>
      <a:p>
        <a:r>
          <a:rPr lang="he-IL"/>
          <a:t>הוספה על הנתונים עצמם שיש לנו - כמות vציטוטים, כמות הפוליטקאים, השנים, גודל הנתונים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75A51-D93B-48CA-8558-F28F2845A7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93CEDA-9BA0-4013-9854-311574054934}">
      <dgm:prSet custT="1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sz="2000" cap="none" dirty="0"/>
            <a:t>Informed choices </a:t>
          </a:r>
          <a:br>
            <a:rPr lang="en-US" sz="2000" cap="none" dirty="0"/>
          </a:br>
          <a:r>
            <a:rPr lang="en-US" sz="2000" cap="none" dirty="0"/>
            <a:t>vs.</a:t>
          </a:r>
          <a:br>
            <a:rPr lang="en-US" sz="2000" cap="none" dirty="0"/>
          </a:br>
          <a:r>
            <a:rPr lang="en-US" sz="2000" cap="none" dirty="0"/>
            <a:t>Regular political tracking</a:t>
          </a:r>
        </a:p>
      </dgm:t>
    </dgm:pt>
    <dgm:pt modelId="{6368428A-6FD0-4BAB-B250-5BE26E691DC5}" type="parTrans" cxnId="{0FB872FD-566C-4D87-B3A4-6A44442D83F3}">
      <dgm:prSet/>
      <dgm:spPr/>
      <dgm:t>
        <a:bodyPr/>
        <a:lstStyle/>
        <a:p>
          <a:endParaRPr lang="en-US" sz="2000" dirty="0"/>
        </a:p>
      </dgm:t>
    </dgm:pt>
    <dgm:pt modelId="{A02BACBA-9992-4978-9576-58DD128A029D}" type="sibTrans" cxnId="{0FB872FD-566C-4D87-B3A4-6A44442D83F3}">
      <dgm:prSet/>
      <dgm:spPr/>
      <dgm:t>
        <a:bodyPr/>
        <a:lstStyle/>
        <a:p>
          <a:endParaRPr lang="en-US" sz="2000" dirty="0"/>
        </a:p>
      </dgm:t>
    </dgm:pt>
    <dgm:pt modelId="{0BF72059-80FF-4D3E-BFFA-1FFF59EF5F33}">
      <dgm:prSet custT="1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sz="2000" cap="none" dirty="0"/>
            <a:t>One statement</a:t>
          </a:r>
          <a:br>
            <a:rPr lang="en-US" sz="2000" cap="none" dirty="0"/>
          </a:br>
          <a:r>
            <a:rPr lang="en-US" sz="2000" cap="none" dirty="0"/>
            <a:t>vs.</a:t>
          </a:r>
          <a:br>
            <a:rPr lang="en-US" sz="2000" cap="none" dirty="0"/>
          </a:br>
          <a:r>
            <a:rPr lang="en-US" sz="2000" cap="none" dirty="0"/>
            <a:t>Overall perception</a:t>
          </a:r>
        </a:p>
      </dgm:t>
    </dgm:pt>
    <dgm:pt modelId="{DFAB48E2-7430-4FC1-80A2-47DF7253849F}" type="parTrans" cxnId="{A3407F5B-B734-43E5-BE5A-B1F5858C0C08}">
      <dgm:prSet/>
      <dgm:spPr/>
      <dgm:t>
        <a:bodyPr/>
        <a:lstStyle/>
        <a:p>
          <a:endParaRPr lang="en-US" sz="2000" dirty="0"/>
        </a:p>
      </dgm:t>
    </dgm:pt>
    <dgm:pt modelId="{EF3ECCD0-0E1B-4FB9-B86E-45345B933EC9}" type="sibTrans" cxnId="{A3407F5B-B734-43E5-BE5A-B1F5858C0C08}">
      <dgm:prSet/>
      <dgm:spPr/>
      <dgm:t>
        <a:bodyPr/>
        <a:lstStyle/>
        <a:p>
          <a:endParaRPr lang="en-US" sz="2000" dirty="0"/>
        </a:p>
      </dgm:t>
    </dgm:pt>
    <dgm:pt modelId="{70F7563D-4645-4413-900F-6C3699C78A87}" type="pres">
      <dgm:prSet presAssocID="{2F275A51-D93B-48CA-8558-F28F2845A7AE}" presName="root" presStyleCnt="0">
        <dgm:presLayoutVars>
          <dgm:dir/>
          <dgm:resizeHandles val="exact"/>
        </dgm:presLayoutVars>
      </dgm:prSet>
      <dgm:spPr/>
    </dgm:pt>
    <dgm:pt modelId="{2271B63D-B486-47D3-BFD8-70E66B90F4B2}" type="pres">
      <dgm:prSet presAssocID="{FB93CEDA-9BA0-4013-9854-311574054934}" presName="compNode" presStyleCnt="0"/>
      <dgm:spPr/>
    </dgm:pt>
    <dgm:pt modelId="{53824AF5-400E-4A18-9157-947EC1E1A934}" type="pres">
      <dgm:prSet presAssocID="{FB93CEDA-9BA0-4013-9854-311574054934}" presName="iconBgRect" presStyleLbl="bgShp" presStyleIdx="0" presStyleCnt="2"/>
      <dgm:spPr/>
    </dgm:pt>
    <dgm:pt modelId="{0938E804-FA31-4D55-BCDA-2BE3221F78B4}" type="pres">
      <dgm:prSet presAssocID="{FB93CEDA-9BA0-4013-9854-3115740549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97A4CCB-A21E-4A2C-BD83-A8E9302B017F}" type="pres">
      <dgm:prSet presAssocID="{FB93CEDA-9BA0-4013-9854-311574054934}" presName="spaceRect" presStyleCnt="0"/>
      <dgm:spPr/>
    </dgm:pt>
    <dgm:pt modelId="{25444776-9748-4E0D-9E85-FEF0D18D9262}" type="pres">
      <dgm:prSet presAssocID="{FB93CEDA-9BA0-4013-9854-311574054934}" presName="textRect" presStyleLbl="revTx" presStyleIdx="0" presStyleCnt="2">
        <dgm:presLayoutVars>
          <dgm:chMax val="1"/>
          <dgm:chPref val="1"/>
        </dgm:presLayoutVars>
      </dgm:prSet>
      <dgm:spPr/>
    </dgm:pt>
    <dgm:pt modelId="{A0D70A39-7BDE-494E-BA82-31BDCD534182}" type="pres">
      <dgm:prSet presAssocID="{A02BACBA-9992-4978-9576-58DD128A029D}" presName="sibTrans" presStyleCnt="0"/>
      <dgm:spPr/>
    </dgm:pt>
    <dgm:pt modelId="{111FE402-F70C-42B1-8284-789B43968895}" type="pres">
      <dgm:prSet presAssocID="{0BF72059-80FF-4D3E-BFFA-1FFF59EF5F33}" presName="compNode" presStyleCnt="0"/>
      <dgm:spPr/>
    </dgm:pt>
    <dgm:pt modelId="{4FA7F58C-7683-4CA0-A846-D81D53A24E77}" type="pres">
      <dgm:prSet presAssocID="{0BF72059-80FF-4D3E-BFFA-1FFF59EF5F33}" presName="iconBgRect" presStyleLbl="bgShp" presStyleIdx="1" presStyleCnt="2"/>
      <dgm:spPr/>
    </dgm:pt>
    <dgm:pt modelId="{BDE1BBA3-681B-4C69-87A4-A0BDAB95FF54}" type="pres">
      <dgm:prSet presAssocID="{0BF72059-80FF-4D3E-BFFA-1FFF59EF5F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B64231DA-770D-4B74-87BE-80497413D9F4}" type="pres">
      <dgm:prSet presAssocID="{0BF72059-80FF-4D3E-BFFA-1FFF59EF5F33}" presName="spaceRect" presStyleCnt="0"/>
      <dgm:spPr/>
    </dgm:pt>
    <dgm:pt modelId="{A0B36DCD-448F-423E-AD46-4749FBFE3891}" type="pres">
      <dgm:prSet presAssocID="{0BF72059-80FF-4D3E-BFFA-1FFF59EF5F3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3123320-062B-40C5-BE95-08FAD8091FF9}" type="presOf" srcId="{0BF72059-80FF-4D3E-BFFA-1FFF59EF5F33}" destId="{A0B36DCD-448F-423E-AD46-4749FBFE3891}" srcOrd="0" destOrd="0" presId="urn:microsoft.com/office/officeart/2018/5/layout/IconCircleLabelList"/>
    <dgm:cxn modelId="{442A7A29-C6BE-4686-92E6-79C1C642399D}" type="presOf" srcId="{2F275A51-D93B-48CA-8558-F28F2845A7AE}" destId="{70F7563D-4645-4413-900F-6C3699C78A87}" srcOrd="0" destOrd="0" presId="urn:microsoft.com/office/officeart/2018/5/layout/IconCircleLabelList"/>
    <dgm:cxn modelId="{A3407F5B-B734-43E5-BE5A-B1F5858C0C08}" srcId="{2F275A51-D93B-48CA-8558-F28F2845A7AE}" destId="{0BF72059-80FF-4D3E-BFFA-1FFF59EF5F33}" srcOrd="1" destOrd="0" parTransId="{DFAB48E2-7430-4FC1-80A2-47DF7253849F}" sibTransId="{EF3ECCD0-0E1B-4FB9-B86E-45345B933EC9}"/>
    <dgm:cxn modelId="{42682DF8-077E-4AE5-ABC0-E65374FB34B5}" type="presOf" srcId="{FB93CEDA-9BA0-4013-9854-311574054934}" destId="{25444776-9748-4E0D-9E85-FEF0D18D9262}" srcOrd="0" destOrd="0" presId="urn:microsoft.com/office/officeart/2018/5/layout/IconCircleLabelList"/>
    <dgm:cxn modelId="{0FB872FD-566C-4D87-B3A4-6A44442D83F3}" srcId="{2F275A51-D93B-48CA-8558-F28F2845A7AE}" destId="{FB93CEDA-9BA0-4013-9854-311574054934}" srcOrd="0" destOrd="0" parTransId="{6368428A-6FD0-4BAB-B250-5BE26E691DC5}" sibTransId="{A02BACBA-9992-4978-9576-58DD128A029D}"/>
    <dgm:cxn modelId="{B51491E7-D0DB-45A0-90C5-3AFFF44E0A24}" type="presParOf" srcId="{70F7563D-4645-4413-900F-6C3699C78A87}" destId="{2271B63D-B486-47D3-BFD8-70E66B90F4B2}" srcOrd="0" destOrd="0" presId="urn:microsoft.com/office/officeart/2018/5/layout/IconCircleLabelList"/>
    <dgm:cxn modelId="{A209CBFF-284C-44FC-8695-1FFB735A6F41}" type="presParOf" srcId="{2271B63D-B486-47D3-BFD8-70E66B90F4B2}" destId="{53824AF5-400E-4A18-9157-947EC1E1A934}" srcOrd="0" destOrd="0" presId="urn:microsoft.com/office/officeart/2018/5/layout/IconCircleLabelList"/>
    <dgm:cxn modelId="{34A8FF0C-401F-4FEF-94EC-BD2980ACFD9E}" type="presParOf" srcId="{2271B63D-B486-47D3-BFD8-70E66B90F4B2}" destId="{0938E804-FA31-4D55-BCDA-2BE3221F78B4}" srcOrd="1" destOrd="0" presId="urn:microsoft.com/office/officeart/2018/5/layout/IconCircleLabelList"/>
    <dgm:cxn modelId="{65819612-6344-47FE-AB3E-D1BD7491F7CF}" type="presParOf" srcId="{2271B63D-B486-47D3-BFD8-70E66B90F4B2}" destId="{997A4CCB-A21E-4A2C-BD83-A8E9302B017F}" srcOrd="2" destOrd="0" presId="urn:microsoft.com/office/officeart/2018/5/layout/IconCircleLabelList"/>
    <dgm:cxn modelId="{B832418C-791D-409D-B7B1-AC86D2567C9D}" type="presParOf" srcId="{2271B63D-B486-47D3-BFD8-70E66B90F4B2}" destId="{25444776-9748-4E0D-9E85-FEF0D18D9262}" srcOrd="3" destOrd="0" presId="urn:microsoft.com/office/officeart/2018/5/layout/IconCircleLabelList"/>
    <dgm:cxn modelId="{37562F5A-9100-4043-B920-3441AC709705}" type="presParOf" srcId="{70F7563D-4645-4413-900F-6C3699C78A87}" destId="{A0D70A39-7BDE-494E-BA82-31BDCD534182}" srcOrd="1" destOrd="0" presId="urn:microsoft.com/office/officeart/2018/5/layout/IconCircleLabelList"/>
    <dgm:cxn modelId="{861D9878-1BAB-4677-BE65-E33225482A76}" type="presParOf" srcId="{70F7563D-4645-4413-900F-6C3699C78A87}" destId="{111FE402-F70C-42B1-8284-789B43968895}" srcOrd="2" destOrd="0" presId="urn:microsoft.com/office/officeart/2018/5/layout/IconCircleLabelList"/>
    <dgm:cxn modelId="{BC99DC82-0A3F-42ED-9B2F-0ACFEEE2203D}" type="presParOf" srcId="{111FE402-F70C-42B1-8284-789B43968895}" destId="{4FA7F58C-7683-4CA0-A846-D81D53A24E77}" srcOrd="0" destOrd="0" presId="urn:microsoft.com/office/officeart/2018/5/layout/IconCircleLabelList"/>
    <dgm:cxn modelId="{842C418D-B85D-429C-BC8A-076C9D53B876}" type="presParOf" srcId="{111FE402-F70C-42B1-8284-789B43968895}" destId="{BDE1BBA3-681B-4C69-87A4-A0BDAB95FF54}" srcOrd="1" destOrd="0" presId="urn:microsoft.com/office/officeart/2018/5/layout/IconCircleLabelList"/>
    <dgm:cxn modelId="{B67D4BE6-171B-462D-9065-21C82544D0C4}" type="presParOf" srcId="{111FE402-F70C-42B1-8284-789B43968895}" destId="{B64231DA-770D-4B74-87BE-80497413D9F4}" srcOrd="2" destOrd="0" presId="urn:microsoft.com/office/officeart/2018/5/layout/IconCircleLabelList"/>
    <dgm:cxn modelId="{565E2785-A282-4FA1-AF36-E19B935FB997}" type="presParOf" srcId="{111FE402-F70C-42B1-8284-789B43968895}" destId="{A0B36DCD-448F-423E-AD46-4749FBFE38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CFA5C-091A-4098-87FA-8EC132AC5174}" type="doc">
      <dgm:prSet loTypeId="urn:microsoft.com/office/officeart/2005/8/layout/hProcess10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DD33B-101E-44F4-9D55-01894BBB9F88}">
      <dgm:prSet custT="1"/>
      <dgm:spPr/>
      <dgm:t>
        <a:bodyPr/>
        <a:lstStyle/>
        <a:p>
          <a:r>
            <a:rPr lang="en-US" sz="2800"/>
            <a:t>Big political database</a:t>
          </a:r>
        </a:p>
      </dgm:t>
    </dgm:pt>
    <dgm:pt modelId="{718B14B6-967D-4B7A-82A7-9E9E25F8183B}" type="parTrans" cxnId="{247BE774-8389-4F45-810A-2C80FC8FF304}">
      <dgm:prSet/>
      <dgm:spPr/>
      <dgm:t>
        <a:bodyPr/>
        <a:lstStyle/>
        <a:p>
          <a:endParaRPr lang="en-US" sz="2800"/>
        </a:p>
      </dgm:t>
    </dgm:pt>
    <dgm:pt modelId="{1B913D5D-1ED1-44A9-82AB-00ECDA6012D9}" type="sibTrans" cxnId="{247BE774-8389-4F45-810A-2C80FC8FF304}">
      <dgm:prSet custT="1"/>
      <dgm:spPr/>
      <dgm:t>
        <a:bodyPr/>
        <a:lstStyle/>
        <a:p>
          <a:endParaRPr lang="en-US" sz="2800"/>
        </a:p>
      </dgm:t>
    </dgm:pt>
    <dgm:pt modelId="{F38917A9-346E-4594-9161-1474DD906D10}">
      <dgm:prSet custT="1"/>
      <dgm:spPr/>
      <dgm:t>
        <a:bodyPr/>
        <a:lstStyle/>
        <a:p>
          <a:r>
            <a:rPr lang="en-US" sz="2800"/>
            <a:t>Data (and sentiment) analysis using AI</a:t>
          </a:r>
        </a:p>
      </dgm:t>
    </dgm:pt>
    <dgm:pt modelId="{62D2611D-7EFB-4600-A079-FB334F6D3D6C}" type="parTrans" cxnId="{60ED8FE2-9C4A-4D23-ABBE-4C50E97DE182}">
      <dgm:prSet/>
      <dgm:spPr/>
      <dgm:t>
        <a:bodyPr/>
        <a:lstStyle/>
        <a:p>
          <a:endParaRPr lang="en-US" sz="2800"/>
        </a:p>
      </dgm:t>
    </dgm:pt>
    <dgm:pt modelId="{AB233601-B1E0-405F-9923-7CB31CB6014F}" type="sibTrans" cxnId="{60ED8FE2-9C4A-4D23-ABBE-4C50E97DE182}">
      <dgm:prSet custT="1"/>
      <dgm:spPr/>
      <dgm:t>
        <a:bodyPr/>
        <a:lstStyle/>
        <a:p>
          <a:endParaRPr lang="en-US" sz="2800"/>
        </a:p>
      </dgm:t>
    </dgm:pt>
    <dgm:pt modelId="{93B1A925-000F-4E3F-B4FF-C41D6DE46685}">
      <dgm:prSet custT="1"/>
      <dgm:spPr/>
      <dgm:t>
        <a:bodyPr/>
        <a:lstStyle/>
        <a:p>
          <a:r>
            <a:rPr lang="en-US" sz="2800" dirty="0"/>
            <a:t>Useful, simple, user-friendly UI for analysis display</a:t>
          </a:r>
        </a:p>
      </dgm:t>
    </dgm:pt>
    <dgm:pt modelId="{F20D5F94-D4EB-4248-B056-9DD31DD61D58}" type="parTrans" cxnId="{7B27A56E-5194-4EC8-8A34-709793ACE727}">
      <dgm:prSet/>
      <dgm:spPr/>
      <dgm:t>
        <a:bodyPr/>
        <a:lstStyle/>
        <a:p>
          <a:endParaRPr lang="en-US" sz="2800"/>
        </a:p>
      </dgm:t>
    </dgm:pt>
    <dgm:pt modelId="{8575A505-EA0B-4DE3-B39E-42FB679A0E66}" type="sibTrans" cxnId="{7B27A56E-5194-4EC8-8A34-709793ACE727}">
      <dgm:prSet/>
      <dgm:spPr/>
      <dgm:t>
        <a:bodyPr/>
        <a:lstStyle/>
        <a:p>
          <a:endParaRPr lang="en-US" sz="2800"/>
        </a:p>
      </dgm:t>
    </dgm:pt>
    <dgm:pt modelId="{B510D853-42FB-4ABE-ACD8-5FF8DDF0F398}" type="pres">
      <dgm:prSet presAssocID="{C44CFA5C-091A-4098-87FA-8EC132AC5174}" presName="Name0" presStyleCnt="0">
        <dgm:presLayoutVars>
          <dgm:dir/>
          <dgm:resizeHandles val="exact"/>
        </dgm:presLayoutVars>
      </dgm:prSet>
      <dgm:spPr/>
    </dgm:pt>
    <dgm:pt modelId="{AB50D436-13E6-461B-9F78-5847F7963987}" type="pres">
      <dgm:prSet presAssocID="{A2DDD33B-101E-44F4-9D55-01894BBB9F88}" presName="composite" presStyleCnt="0"/>
      <dgm:spPr/>
    </dgm:pt>
    <dgm:pt modelId="{7433C85E-7834-497E-BF7B-F7B27880DAD1}" type="pres">
      <dgm:prSet presAssocID="{A2DDD33B-101E-44F4-9D55-01894BBB9F88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נק"/>
        </a:ext>
      </dgm:extLst>
    </dgm:pt>
    <dgm:pt modelId="{2D1D6755-D389-41D5-9121-D3DD1D84FF38}" type="pres">
      <dgm:prSet presAssocID="{A2DDD33B-101E-44F4-9D55-01894BBB9F88}" presName="txNode" presStyleLbl="node1" presStyleIdx="0" presStyleCnt="3">
        <dgm:presLayoutVars>
          <dgm:bulletEnabled val="1"/>
        </dgm:presLayoutVars>
      </dgm:prSet>
      <dgm:spPr/>
    </dgm:pt>
    <dgm:pt modelId="{13F94701-DE78-4BDE-92FD-91EA828855A0}" type="pres">
      <dgm:prSet presAssocID="{1B913D5D-1ED1-44A9-82AB-00ECDA6012D9}" presName="sibTrans" presStyleLbl="sibTrans2D1" presStyleIdx="0" presStyleCnt="2"/>
      <dgm:spPr/>
    </dgm:pt>
    <dgm:pt modelId="{F641052B-6B5F-4D1D-AD12-C20C02C187FE}" type="pres">
      <dgm:prSet presAssocID="{1B913D5D-1ED1-44A9-82AB-00ECDA6012D9}" presName="connTx" presStyleLbl="sibTrans2D1" presStyleIdx="0" presStyleCnt="2"/>
      <dgm:spPr/>
    </dgm:pt>
    <dgm:pt modelId="{747FEE2D-48EF-4C31-A883-313A93591934}" type="pres">
      <dgm:prSet presAssocID="{F38917A9-346E-4594-9161-1474DD906D10}" presName="composite" presStyleCnt="0"/>
      <dgm:spPr/>
    </dgm:pt>
    <dgm:pt modelId="{4680CAAB-FFC1-4360-9FEA-F1471D5EE580}" type="pres">
      <dgm:prSet presAssocID="{F38917A9-346E-4594-9161-1474DD906D10}" presName="imagSh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6BEBFC7D-BD89-4770-8DEA-7DD10F5DCBE7}" type="pres">
      <dgm:prSet presAssocID="{F38917A9-346E-4594-9161-1474DD906D10}" presName="txNode" presStyleLbl="node1" presStyleIdx="1" presStyleCnt="3">
        <dgm:presLayoutVars>
          <dgm:bulletEnabled val="1"/>
        </dgm:presLayoutVars>
      </dgm:prSet>
      <dgm:spPr/>
    </dgm:pt>
    <dgm:pt modelId="{FBAF258F-F396-4CBB-9507-864BA63EB7F0}" type="pres">
      <dgm:prSet presAssocID="{AB233601-B1E0-405F-9923-7CB31CB6014F}" presName="sibTrans" presStyleLbl="sibTrans2D1" presStyleIdx="1" presStyleCnt="2"/>
      <dgm:spPr/>
    </dgm:pt>
    <dgm:pt modelId="{17862CC1-5F45-416D-BE76-2DCCFCDDE0E0}" type="pres">
      <dgm:prSet presAssocID="{AB233601-B1E0-405F-9923-7CB31CB6014F}" presName="connTx" presStyleLbl="sibTrans2D1" presStyleIdx="1" presStyleCnt="2"/>
      <dgm:spPr/>
    </dgm:pt>
    <dgm:pt modelId="{9781B9FE-EB63-4FFA-BAB9-F56D5DC10F51}" type="pres">
      <dgm:prSet presAssocID="{93B1A925-000F-4E3F-B4FF-C41D6DE46685}" presName="composite" presStyleCnt="0"/>
      <dgm:spPr/>
    </dgm:pt>
    <dgm:pt modelId="{58BFF703-D212-45A5-BE7F-7E2576882AE3}" type="pres">
      <dgm:prSet presAssocID="{93B1A925-000F-4E3F-B4FF-C41D6DE46685}" presName="imagSh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343B483-5C36-4A7D-B422-A9D8AEDB7BCA}" type="pres">
      <dgm:prSet presAssocID="{93B1A925-000F-4E3F-B4FF-C41D6DE46685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91B5216-4721-4997-B40B-EB742CD6A301}" type="presOf" srcId="{A2DDD33B-101E-44F4-9D55-01894BBB9F88}" destId="{2D1D6755-D389-41D5-9121-D3DD1D84FF38}" srcOrd="0" destOrd="0" presId="urn:microsoft.com/office/officeart/2005/8/layout/hProcess10"/>
    <dgm:cxn modelId="{CEB54D22-794D-41F2-BE70-054305C0E7F7}" type="presOf" srcId="{AB233601-B1E0-405F-9923-7CB31CB6014F}" destId="{17862CC1-5F45-416D-BE76-2DCCFCDDE0E0}" srcOrd="1" destOrd="0" presId="urn:microsoft.com/office/officeart/2005/8/layout/hProcess10"/>
    <dgm:cxn modelId="{31D29524-A6CB-4A56-8EA6-B21663ADE9A0}" type="presOf" srcId="{93B1A925-000F-4E3F-B4FF-C41D6DE46685}" destId="{B343B483-5C36-4A7D-B422-A9D8AEDB7BCA}" srcOrd="0" destOrd="0" presId="urn:microsoft.com/office/officeart/2005/8/layout/hProcess10"/>
    <dgm:cxn modelId="{82F9A93D-7A78-4481-8B74-F429EE0240A8}" type="presOf" srcId="{AB233601-B1E0-405F-9923-7CB31CB6014F}" destId="{FBAF258F-F396-4CBB-9507-864BA63EB7F0}" srcOrd="0" destOrd="0" presId="urn:microsoft.com/office/officeart/2005/8/layout/hProcess10"/>
    <dgm:cxn modelId="{A87EBC3E-AF9C-4AFB-85EC-BA7E210D4588}" type="presOf" srcId="{1B913D5D-1ED1-44A9-82AB-00ECDA6012D9}" destId="{F641052B-6B5F-4D1D-AD12-C20C02C187FE}" srcOrd="1" destOrd="0" presId="urn:microsoft.com/office/officeart/2005/8/layout/hProcess10"/>
    <dgm:cxn modelId="{F374635C-CE2B-45AD-9EAD-8D0D8AD421FD}" type="presOf" srcId="{F38917A9-346E-4594-9161-1474DD906D10}" destId="{6BEBFC7D-BD89-4770-8DEA-7DD10F5DCBE7}" srcOrd="0" destOrd="0" presId="urn:microsoft.com/office/officeart/2005/8/layout/hProcess10"/>
    <dgm:cxn modelId="{7B27A56E-5194-4EC8-8A34-709793ACE727}" srcId="{C44CFA5C-091A-4098-87FA-8EC132AC5174}" destId="{93B1A925-000F-4E3F-B4FF-C41D6DE46685}" srcOrd="2" destOrd="0" parTransId="{F20D5F94-D4EB-4248-B056-9DD31DD61D58}" sibTransId="{8575A505-EA0B-4DE3-B39E-42FB679A0E66}"/>
    <dgm:cxn modelId="{247BE774-8389-4F45-810A-2C80FC8FF304}" srcId="{C44CFA5C-091A-4098-87FA-8EC132AC5174}" destId="{A2DDD33B-101E-44F4-9D55-01894BBB9F88}" srcOrd="0" destOrd="0" parTransId="{718B14B6-967D-4B7A-82A7-9E9E25F8183B}" sibTransId="{1B913D5D-1ED1-44A9-82AB-00ECDA6012D9}"/>
    <dgm:cxn modelId="{5ECCA9C6-6D98-420F-A375-7298D1984253}" type="presOf" srcId="{C44CFA5C-091A-4098-87FA-8EC132AC5174}" destId="{B510D853-42FB-4ABE-ACD8-5FF8DDF0F398}" srcOrd="0" destOrd="0" presId="urn:microsoft.com/office/officeart/2005/8/layout/hProcess10"/>
    <dgm:cxn modelId="{84D29DE0-22F1-4334-B919-E09CFE446E3A}" type="presOf" srcId="{1B913D5D-1ED1-44A9-82AB-00ECDA6012D9}" destId="{13F94701-DE78-4BDE-92FD-91EA828855A0}" srcOrd="0" destOrd="0" presId="urn:microsoft.com/office/officeart/2005/8/layout/hProcess10"/>
    <dgm:cxn modelId="{60ED8FE2-9C4A-4D23-ABBE-4C50E97DE182}" srcId="{C44CFA5C-091A-4098-87FA-8EC132AC5174}" destId="{F38917A9-346E-4594-9161-1474DD906D10}" srcOrd="1" destOrd="0" parTransId="{62D2611D-7EFB-4600-A079-FB334F6D3D6C}" sibTransId="{AB233601-B1E0-405F-9923-7CB31CB6014F}"/>
    <dgm:cxn modelId="{B32DC412-C832-4E2D-A7AE-5C1E97A544B7}" type="presParOf" srcId="{B510D853-42FB-4ABE-ACD8-5FF8DDF0F398}" destId="{AB50D436-13E6-461B-9F78-5847F7963987}" srcOrd="0" destOrd="0" presId="urn:microsoft.com/office/officeart/2005/8/layout/hProcess10"/>
    <dgm:cxn modelId="{F63BFB63-5911-4762-B292-3A401D61F4BC}" type="presParOf" srcId="{AB50D436-13E6-461B-9F78-5847F7963987}" destId="{7433C85E-7834-497E-BF7B-F7B27880DAD1}" srcOrd="0" destOrd="0" presId="urn:microsoft.com/office/officeart/2005/8/layout/hProcess10"/>
    <dgm:cxn modelId="{6CF65558-3EA0-4ABB-A6F6-C656D8BF6BA1}" type="presParOf" srcId="{AB50D436-13E6-461B-9F78-5847F7963987}" destId="{2D1D6755-D389-41D5-9121-D3DD1D84FF38}" srcOrd="1" destOrd="0" presId="urn:microsoft.com/office/officeart/2005/8/layout/hProcess10"/>
    <dgm:cxn modelId="{27B1BBD2-AD02-4C89-87F0-BA910598A435}" type="presParOf" srcId="{B510D853-42FB-4ABE-ACD8-5FF8DDF0F398}" destId="{13F94701-DE78-4BDE-92FD-91EA828855A0}" srcOrd="1" destOrd="0" presId="urn:microsoft.com/office/officeart/2005/8/layout/hProcess10"/>
    <dgm:cxn modelId="{6A8D494B-2B3A-4830-95A4-13B076E63B4E}" type="presParOf" srcId="{13F94701-DE78-4BDE-92FD-91EA828855A0}" destId="{F641052B-6B5F-4D1D-AD12-C20C02C187FE}" srcOrd="0" destOrd="0" presId="urn:microsoft.com/office/officeart/2005/8/layout/hProcess10"/>
    <dgm:cxn modelId="{B2CC29F7-B51D-4DBE-B13E-24AC56D326F6}" type="presParOf" srcId="{B510D853-42FB-4ABE-ACD8-5FF8DDF0F398}" destId="{747FEE2D-48EF-4C31-A883-313A93591934}" srcOrd="2" destOrd="0" presId="urn:microsoft.com/office/officeart/2005/8/layout/hProcess10"/>
    <dgm:cxn modelId="{D55B0781-1755-480F-A78D-8DCEC03B3C41}" type="presParOf" srcId="{747FEE2D-48EF-4C31-A883-313A93591934}" destId="{4680CAAB-FFC1-4360-9FEA-F1471D5EE580}" srcOrd="0" destOrd="0" presId="urn:microsoft.com/office/officeart/2005/8/layout/hProcess10"/>
    <dgm:cxn modelId="{FB71EA59-C5FE-4423-8028-FE46EC0970E2}" type="presParOf" srcId="{747FEE2D-48EF-4C31-A883-313A93591934}" destId="{6BEBFC7D-BD89-4770-8DEA-7DD10F5DCBE7}" srcOrd="1" destOrd="0" presId="urn:microsoft.com/office/officeart/2005/8/layout/hProcess10"/>
    <dgm:cxn modelId="{3576B690-863E-4D66-8809-908CAFC7D909}" type="presParOf" srcId="{B510D853-42FB-4ABE-ACD8-5FF8DDF0F398}" destId="{FBAF258F-F396-4CBB-9507-864BA63EB7F0}" srcOrd="3" destOrd="0" presId="urn:microsoft.com/office/officeart/2005/8/layout/hProcess10"/>
    <dgm:cxn modelId="{F22ED9C6-B02D-46AA-AE88-A2508D188C87}" type="presParOf" srcId="{FBAF258F-F396-4CBB-9507-864BA63EB7F0}" destId="{17862CC1-5F45-416D-BE76-2DCCFCDDE0E0}" srcOrd="0" destOrd="0" presId="urn:microsoft.com/office/officeart/2005/8/layout/hProcess10"/>
    <dgm:cxn modelId="{C0CD21F1-965A-4404-86BF-91CFA04F8420}" type="presParOf" srcId="{B510D853-42FB-4ABE-ACD8-5FF8DDF0F398}" destId="{9781B9FE-EB63-4FFA-BAB9-F56D5DC10F51}" srcOrd="4" destOrd="0" presId="urn:microsoft.com/office/officeart/2005/8/layout/hProcess10"/>
    <dgm:cxn modelId="{BDFA655F-B741-4D86-8B31-8C4AE2B96B1D}" type="presParOf" srcId="{9781B9FE-EB63-4FFA-BAB9-F56D5DC10F51}" destId="{58BFF703-D212-45A5-BE7F-7E2576882AE3}" srcOrd="0" destOrd="0" presId="urn:microsoft.com/office/officeart/2005/8/layout/hProcess10"/>
    <dgm:cxn modelId="{F5A98CA2-BD9A-4FAE-B317-86E1119CA37E}" type="presParOf" srcId="{9781B9FE-EB63-4FFA-BAB9-F56D5DC10F51}" destId="{B343B483-5C36-4A7D-B422-A9D8AEDB7BC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4CFA5C-091A-4098-87FA-8EC132AC5174}" type="doc">
      <dgm:prSet loTypeId="urn:microsoft.com/office/officeart/2005/8/layout/hProcess10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DD33B-101E-44F4-9D55-01894BBB9F88}">
      <dgm:prSet custT="1"/>
      <dgm:spPr/>
      <dgm:t>
        <a:bodyPr/>
        <a:lstStyle/>
        <a:p>
          <a:r>
            <a:rPr lang="en-US" sz="1400"/>
            <a:t>Big political database</a:t>
          </a:r>
        </a:p>
      </dgm:t>
    </dgm:pt>
    <dgm:pt modelId="{718B14B6-967D-4B7A-82A7-9E9E25F8183B}" type="parTrans" cxnId="{247BE774-8389-4F45-810A-2C80FC8FF304}">
      <dgm:prSet/>
      <dgm:spPr/>
      <dgm:t>
        <a:bodyPr/>
        <a:lstStyle/>
        <a:p>
          <a:endParaRPr lang="en-US" sz="1400"/>
        </a:p>
      </dgm:t>
    </dgm:pt>
    <dgm:pt modelId="{1B913D5D-1ED1-44A9-82AB-00ECDA6012D9}" type="sibTrans" cxnId="{247BE774-8389-4F45-810A-2C80FC8FF304}">
      <dgm:prSet custT="1"/>
      <dgm:spPr/>
      <dgm:t>
        <a:bodyPr/>
        <a:lstStyle/>
        <a:p>
          <a:endParaRPr lang="en-US" sz="1400"/>
        </a:p>
      </dgm:t>
    </dgm:pt>
    <dgm:pt modelId="{F38917A9-346E-4594-9161-1474DD906D10}">
      <dgm:prSet custT="1"/>
      <dgm:spPr/>
      <dgm:t>
        <a:bodyPr/>
        <a:lstStyle/>
        <a:p>
          <a:r>
            <a:rPr lang="en-US" sz="1400"/>
            <a:t>Data (and sentiment) analysis using AI</a:t>
          </a:r>
        </a:p>
      </dgm:t>
    </dgm:pt>
    <dgm:pt modelId="{62D2611D-7EFB-4600-A079-FB334F6D3D6C}" type="parTrans" cxnId="{60ED8FE2-9C4A-4D23-ABBE-4C50E97DE182}">
      <dgm:prSet/>
      <dgm:spPr/>
      <dgm:t>
        <a:bodyPr/>
        <a:lstStyle/>
        <a:p>
          <a:endParaRPr lang="en-US" sz="1400"/>
        </a:p>
      </dgm:t>
    </dgm:pt>
    <dgm:pt modelId="{AB233601-B1E0-405F-9923-7CB31CB6014F}" type="sibTrans" cxnId="{60ED8FE2-9C4A-4D23-ABBE-4C50E97DE182}">
      <dgm:prSet custT="1"/>
      <dgm:spPr/>
      <dgm:t>
        <a:bodyPr/>
        <a:lstStyle/>
        <a:p>
          <a:endParaRPr lang="en-US" sz="1400"/>
        </a:p>
      </dgm:t>
    </dgm:pt>
    <dgm:pt modelId="{93B1A925-000F-4E3F-B4FF-C41D6DE46685}">
      <dgm:prSet custT="1"/>
      <dgm:spPr/>
      <dgm:t>
        <a:bodyPr/>
        <a:lstStyle/>
        <a:p>
          <a:r>
            <a:rPr lang="en-US" sz="1400" dirty="0"/>
            <a:t>Useful, simple, user-friendly UI for analysis display</a:t>
          </a:r>
        </a:p>
      </dgm:t>
    </dgm:pt>
    <dgm:pt modelId="{F20D5F94-D4EB-4248-B056-9DD31DD61D58}" type="parTrans" cxnId="{7B27A56E-5194-4EC8-8A34-709793ACE727}">
      <dgm:prSet/>
      <dgm:spPr/>
      <dgm:t>
        <a:bodyPr/>
        <a:lstStyle/>
        <a:p>
          <a:endParaRPr lang="en-US" sz="1400"/>
        </a:p>
      </dgm:t>
    </dgm:pt>
    <dgm:pt modelId="{8575A505-EA0B-4DE3-B39E-42FB679A0E66}" type="sibTrans" cxnId="{7B27A56E-5194-4EC8-8A34-709793ACE727}">
      <dgm:prSet/>
      <dgm:spPr/>
      <dgm:t>
        <a:bodyPr/>
        <a:lstStyle/>
        <a:p>
          <a:endParaRPr lang="en-US" sz="1400"/>
        </a:p>
      </dgm:t>
    </dgm:pt>
    <dgm:pt modelId="{B510D853-42FB-4ABE-ACD8-5FF8DDF0F398}" type="pres">
      <dgm:prSet presAssocID="{C44CFA5C-091A-4098-87FA-8EC132AC5174}" presName="Name0" presStyleCnt="0">
        <dgm:presLayoutVars>
          <dgm:dir/>
          <dgm:resizeHandles val="exact"/>
        </dgm:presLayoutVars>
      </dgm:prSet>
      <dgm:spPr/>
    </dgm:pt>
    <dgm:pt modelId="{AB50D436-13E6-461B-9F78-5847F7963987}" type="pres">
      <dgm:prSet presAssocID="{A2DDD33B-101E-44F4-9D55-01894BBB9F88}" presName="composite" presStyleCnt="0"/>
      <dgm:spPr/>
    </dgm:pt>
    <dgm:pt modelId="{7433C85E-7834-497E-BF7B-F7B27880DAD1}" type="pres">
      <dgm:prSet presAssocID="{A2DDD33B-101E-44F4-9D55-01894BBB9F88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נק"/>
        </a:ext>
      </dgm:extLst>
    </dgm:pt>
    <dgm:pt modelId="{2D1D6755-D389-41D5-9121-D3DD1D84FF38}" type="pres">
      <dgm:prSet presAssocID="{A2DDD33B-101E-44F4-9D55-01894BBB9F88}" presName="txNode" presStyleLbl="node1" presStyleIdx="0" presStyleCnt="3">
        <dgm:presLayoutVars>
          <dgm:bulletEnabled val="1"/>
        </dgm:presLayoutVars>
      </dgm:prSet>
      <dgm:spPr/>
    </dgm:pt>
    <dgm:pt modelId="{13F94701-DE78-4BDE-92FD-91EA828855A0}" type="pres">
      <dgm:prSet presAssocID="{1B913D5D-1ED1-44A9-82AB-00ECDA6012D9}" presName="sibTrans" presStyleLbl="sibTrans2D1" presStyleIdx="0" presStyleCnt="2"/>
      <dgm:spPr/>
    </dgm:pt>
    <dgm:pt modelId="{F641052B-6B5F-4D1D-AD12-C20C02C187FE}" type="pres">
      <dgm:prSet presAssocID="{1B913D5D-1ED1-44A9-82AB-00ECDA6012D9}" presName="connTx" presStyleLbl="sibTrans2D1" presStyleIdx="0" presStyleCnt="2"/>
      <dgm:spPr/>
    </dgm:pt>
    <dgm:pt modelId="{747FEE2D-48EF-4C31-A883-313A93591934}" type="pres">
      <dgm:prSet presAssocID="{F38917A9-346E-4594-9161-1474DD906D10}" presName="composite" presStyleCnt="0"/>
      <dgm:spPr/>
    </dgm:pt>
    <dgm:pt modelId="{4680CAAB-FFC1-4360-9FEA-F1471D5EE580}" type="pres">
      <dgm:prSet presAssocID="{F38917A9-346E-4594-9161-1474DD906D10}" presName="imagSh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6BEBFC7D-BD89-4770-8DEA-7DD10F5DCBE7}" type="pres">
      <dgm:prSet presAssocID="{F38917A9-346E-4594-9161-1474DD906D10}" presName="txNode" presStyleLbl="node1" presStyleIdx="1" presStyleCnt="3">
        <dgm:presLayoutVars>
          <dgm:bulletEnabled val="1"/>
        </dgm:presLayoutVars>
      </dgm:prSet>
      <dgm:spPr/>
    </dgm:pt>
    <dgm:pt modelId="{FBAF258F-F396-4CBB-9507-864BA63EB7F0}" type="pres">
      <dgm:prSet presAssocID="{AB233601-B1E0-405F-9923-7CB31CB6014F}" presName="sibTrans" presStyleLbl="sibTrans2D1" presStyleIdx="1" presStyleCnt="2"/>
      <dgm:spPr/>
    </dgm:pt>
    <dgm:pt modelId="{17862CC1-5F45-416D-BE76-2DCCFCDDE0E0}" type="pres">
      <dgm:prSet presAssocID="{AB233601-B1E0-405F-9923-7CB31CB6014F}" presName="connTx" presStyleLbl="sibTrans2D1" presStyleIdx="1" presStyleCnt="2"/>
      <dgm:spPr/>
    </dgm:pt>
    <dgm:pt modelId="{9781B9FE-EB63-4FFA-BAB9-F56D5DC10F51}" type="pres">
      <dgm:prSet presAssocID="{93B1A925-000F-4E3F-B4FF-C41D6DE46685}" presName="composite" presStyleCnt="0"/>
      <dgm:spPr/>
    </dgm:pt>
    <dgm:pt modelId="{58BFF703-D212-45A5-BE7F-7E2576882AE3}" type="pres">
      <dgm:prSet presAssocID="{93B1A925-000F-4E3F-B4FF-C41D6DE46685}" presName="imagSh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343B483-5C36-4A7D-B422-A9D8AEDB7BCA}" type="pres">
      <dgm:prSet presAssocID="{93B1A925-000F-4E3F-B4FF-C41D6DE46685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91B5216-4721-4997-B40B-EB742CD6A301}" type="presOf" srcId="{A2DDD33B-101E-44F4-9D55-01894BBB9F88}" destId="{2D1D6755-D389-41D5-9121-D3DD1D84FF38}" srcOrd="0" destOrd="0" presId="urn:microsoft.com/office/officeart/2005/8/layout/hProcess10"/>
    <dgm:cxn modelId="{CEB54D22-794D-41F2-BE70-054305C0E7F7}" type="presOf" srcId="{AB233601-B1E0-405F-9923-7CB31CB6014F}" destId="{17862CC1-5F45-416D-BE76-2DCCFCDDE0E0}" srcOrd="1" destOrd="0" presId="urn:microsoft.com/office/officeart/2005/8/layout/hProcess10"/>
    <dgm:cxn modelId="{31D29524-A6CB-4A56-8EA6-B21663ADE9A0}" type="presOf" srcId="{93B1A925-000F-4E3F-B4FF-C41D6DE46685}" destId="{B343B483-5C36-4A7D-B422-A9D8AEDB7BCA}" srcOrd="0" destOrd="0" presId="urn:microsoft.com/office/officeart/2005/8/layout/hProcess10"/>
    <dgm:cxn modelId="{82F9A93D-7A78-4481-8B74-F429EE0240A8}" type="presOf" srcId="{AB233601-B1E0-405F-9923-7CB31CB6014F}" destId="{FBAF258F-F396-4CBB-9507-864BA63EB7F0}" srcOrd="0" destOrd="0" presId="urn:microsoft.com/office/officeart/2005/8/layout/hProcess10"/>
    <dgm:cxn modelId="{A87EBC3E-AF9C-4AFB-85EC-BA7E210D4588}" type="presOf" srcId="{1B913D5D-1ED1-44A9-82AB-00ECDA6012D9}" destId="{F641052B-6B5F-4D1D-AD12-C20C02C187FE}" srcOrd="1" destOrd="0" presId="urn:microsoft.com/office/officeart/2005/8/layout/hProcess10"/>
    <dgm:cxn modelId="{F374635C-CE2B-45AD-9EAD-8D0D8AD421FD}" type="presOf" srcId="{F38917A9-346E-4594-9161-1474DD906D10}" destId="{6BEBFC7D-BD89-4770-8DEA-7DD10F5DCBE7}" srcOrd="0" destOrd="0" presId="urn:microsoft.com/office/officeart/2005/8/layout/hProcess10"/>
    <dgm:cxn modelId="{7B27A56E-5194-4EC8-8A34-709793ACE727}" srcId="{C44CFA5C-091A-4098-87FA-8EC132AC5174}" destId="{93B1A925-000F-4E3F-B4FF-C41D6DE46685}" srcOrd="2" destOrd="0" parTransId="{F20D5F94-D4EB-4248-B056-9DD31DD61D58}" sibTransId="{8575A505-EA0B-4DE3-B39E-42FB679A0E66}"/>
    <dgm:cxn modelId="{247BE774-8389-4F45-810A-2C80FC8FF304}" srcId="{C44CFA5C-091A-4098-87FA-8EC132AC5174}" destId="{A2DDD33B-101E-44F4-9D55-01894BBB9F88}" srcOrd="0" destOrd="0" parTransId="{718B14B6-967D-4B7A-82A7-9E9E25F8183B}" sibTransId="{1B913D5D-1ED1-44A9-82AB-00ECDA6012D9}"/>
    <dgm:cxn modelId="{5ECCA9C6-6D98-420F-A375-7298D1984253}" type="presOf" srcId="{C44CFA5C-091A-4098-87FA-8EC132AC5174}" destId="{B510D853-42FB-4ABE-ACD8-5FF8DDF0F398}" srcOrd="0" destOrd="0" presId="urn:microsoft.com/office/officeart/2005/8/layout/hProcess10"/>
    <dgm:cxn modelId="{84D29DE0-22F1-4334-B919-E09CFE446E3A}" type="presOf" srcId="{1B913D5D-1ED1-44A9-82AB-00ECDA6012D9}" destId="{13F94701-DE78-4BDE-92FD-91EA828855A0}" srcOrd="0" destOrd="0" presId="urn:microsoft.com/office/officeart/2005/8/layout/hProcess10"/>
    <dgm:cxn modelId="{60ED8FE2-9C4A-4D23-ABBE-4C50E97DE182}" srcId="{C44CFA5C-091A-4098-87FA-8EC132AC5174}" destId="{F38917A9-346E-4594-9161-1474DD906D10}" srcOrd="1" destOrd="0" parTransId="{62D2611D-7EFB-4600-A079-FB334F6D3D6C}" sibTransId="{AB233601-B1E0-405F-9923-7CB31CB6014F}"/>
    <dgm:cxn modelId="{B32DC412-C832-4E2D-A7AE-5C1E97A544B7}" type="presParOf" srcId="{B510D853-42FB-4ABE-ACD8-5FF8DDF0F398}" destId="{AB50D436-13E6-461B-9F78-5847F7963987}" srcOrd="0" destOrd="0" presId="urn:microsoft.com/office/officeart/2005/8/layout/hProcess10"/>
    <dgm:cxn modelId="{F63BFB63-5911-4762-B292-3A401D61F4BC}" type="presParOf" srcId="{AB50D436-13E6-461B-9F78-5847F7963987}" destId="{7433C85E-7834-497E-BF7B-F7B27880DAD1}" srcOrd="0" destOrd="0" presId="urn:microsoft.com/office/officeart/2005/8/layout/hProcess10"/>
    <dgm:cxn modelId="{6CF65558-3EA0-4ABB-A6F6-C656D8BF6BA1}" type="presParOf" srcId="{AB50D436-13E6-461B-9F78-5847F7963987}" destId="{2D1D6755-D389-41D5-9121-D3DD1D84FF38}" srcOrd="1" destOrd="0" presId="urn:microsoft.com/office/officeart/2005/8/layout/hProcess10"/>
    <dgm:cxn modelId="{27B1BBD2-AD02-4C89-87F0-BA910598A435}" type="presParOf" srcId="{B510D853-42FB-4ABE-ACD8-5FF8DDF0F398}" destId="{13F94701-DE78-4BDE-92FD-91EA828855A0}" srcOrd="1" destOrd="0" presId="urn:microsoft.com/office/officeart/2005/8/layout/hProcess10"/>
    <dgm:cxn modelId="{6A8D494B-2B3A-4830-95A4-13B076E63B4E}" type="presParOf" srcId="{13F94701-DE78-4BDE-92FD-91EA828855A0}" destId="{F641052B-6B5F-4D1D-AD12-C20C02C187FE}" srcOrd="0" destOrd="0" presId="urn:microsoft.com/office/officeart/2005/8/layout/hProcess10"/>
    <dgm:cxn modelId="{B2CC29F7-B51D-4DBE-B13E-24AC56D326F6}" type="presParOf" srcId="{B510D853-42FB-4ABE-ACD8-5FF8DDF0F398}" destId="{747FEE2D-48EF-4C31-A883-313A93591934}" srcOrd="2" destOrd="0" presId="urn:microsoft.com/office/officeart/2005/8/layout/hProcess10"/>
    <dgm:cxn modelId="{D55B0781-1755-480F-A78D-8DCEC03B3C41}" type="presParOf" srcId="{747FEE2D-48EF-4C31-A883-313A93591934}" destId="{4680CAAB-FFC1-4360-9FEA-F1471D5EE580}" srcOrd="0" destOrd="0" presId="urn:microsoft.com/office/officeart/2005/8/layout/hProcess10"/>
    <dgm:cxn modelId="{FB71EA59-C5FE-4423-8028-FE46EC0970E2}" type="presParOf" srcId="{747FEE2D-48EF-4C31-A883-313A93591934}" destId="{6BEBFC7D-BD89-4770-8DEA-7DD10F5DCBE7}" srcOrd="1" destOrd="0" presId="urn:microsoft.com/office/officeart/2005/8/layout/hProcess10"/>
    <dgm:cxn modelId="{3576B690-863E-4D66-8809-908CAFC7D909}" type="presParOf" srcId="{B510D853-42FB-4ABE-ACD8-5FF8DDF0F398}" destId="{FBAF258F-F396-4CBB-9507-864BA63EB7F0}" srcOrd="3" destOrd="0" presId="urn:microsoft.com/office/officeart/2005/8/layout/hProcess10"/>
    <dgm:cxn modelId="{F22ED9C6-B02D-46AA-AE88-A2508D188C87}" type="presParOf" srcId="{FBAF258F-F396-4CBB-9507-864BA63EB7F0}" destId="{17862CC1-5F45-416D-BE76-2DCCFCDDE0E0}" srcOrd="0" destOrd="0" presId="urn:microsoft.com/office/officeart/2005/8/layout/hProcess10"/>
    <dgm:cxn modelId="{C0CD21F1-965A-4404-86BF-91CFA04F8420}" type="presParOf" srcId="{B510D853-42FB-4ABE-ACD8-5FF8DDF0F398}" destId="{9781B9FE-EB63-4FFA-BAB9-F56D5DC10F51}" srcOrd="4" destOrd="0" presId="urn:microsoft.com/office/officeart/2005/8/layout/hProcess10"/>
    <dgm:cxn modelId="{BDFA655F-B741-4D86-8B31-8C4AE2B96B1D}" type="presParOf" srcId="{9781B9FE-EB63-4FFA-BAB9-F56D5DC10F51}" destId="{58BFF703-D212-45A5-BE7F-7E2576882AE3}" srcOrd="0" destOrd="0" presId="urn:microsoft.com/office/officeart/2005/8/layout/hProcess10"/>
    <dgm:cxn modelId="{F5A98CA2-BD9A-4FAE-B317-86E1119CA37E}" type="presParOf" srcId="{9781B9FE-EB63-4FFA-BAB9-F56D5DC10F51}" destId="{B343B483-5C36-4A7D-B422-A9D8AEDB7BC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24AF5-400E-4A18-9157-947EC1E1A934}">
      <dsp:nvSpPr>
        <dsp:cNvPr id="0" name=""/>
        <dsp:cNvSpPr/>
      </dsp:nvSpPr>
      <dsp:spPr>
        <a:xfrm>
          <a:off x="1481514" y="4470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8E804-FA31-4D55-BCDA-2BE3221F78B4}">
      <dsp:nvSpPr>
        <dsp:cNvPr id="0" name=""/>
        <dsp:cNvSpPr/>
      </dsp:nvSpPr>
      <dsp:spPr>
        <a:xfrm>
          <a:off x="1920264" y="443220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44776-9748-4E0D-9E85-FEF0D18D9262}">
      <dsp:nvSpPr>
        <dsp:cNvPr id="0" name=""/>
        <dsp:cNvSpPr/>
      </dsp:nvSpPr>
      <dsp:spPr>
        <a:xfrm>
          <a:off x="823389" y="2704470"/>
          <a:ext cx="337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Informed choices </a:t>
          </a:r>
          <a:br>
            <a:rPr lang="en-US" sz="2000" kern="1200" cap="none" dirty="0"/>
          </a:br>
          <a:r>
            <a:rPr lang="en-US" sz="2000" kern="1200" cap="none" dirty="0"/>
            <a:t>vs.</a:t>
          </a:r>
          <a:br>
            <a:rPr lang="en-US" sz="2000" kern="1200" cap="none" dirty="0"/>
          </a:br>
          <a:r>
            <a:rPr lang="en-US" sz="2000" kern="1200" cap="none" dirty="0"/>
            <a:t>Regular political tracking</a:t>
          </a:r>
        </a:p>
      </dsp:txBody>
      <dsp:txXfrm>
        <a:off x="823389" y="2704470"/>
        <a:ext cx="3375000" cy="945000"/>
      </dsp:txXfrm>
    </dsp:sp>
    <dsp:sp modelId="{4FA7F58C-7683-4CA0-A846-D81D53A24E77}">
      <dsp:nvSpPr>
        <dsp:cNvPr id="0" name=""/>
        <dsp:cNvSpPr/>
      </dsp:nvSpPr>
      <dsp:spPr>
        <a:xfrm>
          <a:off x="5447139" y="4470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1BBA3-681B-4C69-87A4-A0BDAB95FF54}">
      <dsp:nvSpPr>
        <dsp:cNvPr id="0" name=""/>
        <dsp:cNvSpPr/>
      </dsp:nvSpPr>
      <dsp:spPr>
        <a:xfrm>
          <a:off x="5885889" y="443220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36DCD-448F-423E-AD46-4749FBFE3891}">
      <dsp:nvSpPr>
        <dsp:cNvPr id="0" name=""/>
        <dsp:cNvSpPr/>
      </dsp:nvSpPr>
      <dsp:spPr>
        <a:xfrm>
          <a:off x="4789014" y="2704470"/>
          <a:ext cx="3375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One statement</a:t>
          </a:r>
          <a:br>
            <a:rPr lang="en-US" sz="2000" kern="1200" cap="none" dirty="0"/>
          </a:br>
          <a:r>
            <a:rPr lang="en-US" sz="2000" kern="1200" cap="none" dirty="0"/>
            <a:t>vs.</a:t>
          </a:r>
          <a:br>
            <a:rPr lang="en-US" sz="2000" kern="1200" cap="none" dirty="0"/>
          </a:br>
          <a:r>
            <a:rPr lang="en-US" sz="2000" kern="1200" cap="none" dirty="0"/>
            <a:t>Overall perception</a:t>
          </a:r>
        </a:p>
      </dsp:txBody>
      <dsp:txXfrm>
        <a:off x="4789014" y="2704470"/>
        <a:ext cx="3375000" cy="9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3C85E-7834-497E-BF7B-F7B27880DAD1}">
      <dsp:nvSpPr>
        <dsp:cNvPr id="0" name=""/>
        <dsp:cNvSpPr/>
      </dsp:nvSpPr>
      <dsp:spPr>
        <a:xfrm>
          <a:off x="5246" y="95464"/>
          <a:ext cx="2471516" cy="24715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D6755-D389-41D5-9121-D3DD1D84FF38}">
      <dsp:nvSpPr>
        <dsp:cNvPr id="0" name=""/>
        <dsp:cNvSpPr/>
      </dsp:nvSpPr>
      <dsp:spPr>
        <a:xfrm>
          <a:off x="407585" y="1578374"/>
          <a:ext cx="2471516" cy="24715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Big political database</a:t>
          </a:r>
        </a:p>
      </dsp:txBody>
      <dsp:txXfrm>
        <a:off x="479973" y="1650762"/>
        <a:ext cx="2326740" cy="2326740"/>
      </dsp:txXfrm>
    </dsp:sp>
    <dsp:sp modelId="{13F94701-DE78-4BDE-92FD-91EA828855A0}">
      <dsp:nvSpPr>
        <dsp:cNvPr id="0" name=""/>
        <dsp:cNvSpPr/>
      </dsp:nvSpPr>
      <dsp:spPr>
        <a:xfrm>
          <a:off x="2952830" y="1034287"/>
          <a:ext cx="476068" cy="5938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52830" y="1153061"/>
        <a:ext cx="333248" cy="356322"/>
      </dsp:txXfrm>
    </dsp:sp>
    <dsp:sp modelId="{4680CAAB-FFC1-4360-9FEA-F1471D5EE580}">
      <dsp:nvSpPr>
        <dsp:cNvPr id="0" name=""/>
        <dsp:cNvSpPr/>
      </dsp:nvSpPr>
      <dsp:spPr>
        <a:xfrm>
          <a:off x="3836958" y="95464"/>
          <a:ext cx="2471516" cy="24715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FC7D-BD89-4770-8DEA-7DD10F5DCBE7}">
      <dsp:nvSpPr>
        <dsp:cNvPr id="0" name=""/>
        <dsp:cNvSpPr/>
      </dsp:nvSpPr>
      <dsp:spPr>
        <a:xfrm>
          <a:off x="4239298" y="1578374"/>
          <a:ext cx="2471516" cy="24715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(and sentiment) analysis using AI</a:t>
          </a:r>
        </a:p>
      </dsp:txBody>
      <dsp:txXfrm>
        <a:off x="4311686" y="1650762"/>
        <a:ext cx="2326740" cy="2326740"/>
      </dsp:txXfrm>
    </dsp:sp>
    <dsp:sp modelId="{FBAF258F-F396-4CBB-9507-864BA63EB7F0}">
      <dsp:nvSpPr>
        <dsp:cNvPr id="0" name=""/>
        <dsp:cNvSpPr/>
      </dsp:nvSpPr>
      <dsp:spPr>
        <a:xfrm>
          <a:off x="6784543" y="1034287"/>
          <a:ext cx="476068" cy="5938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84543" y="1153061"/>
        <a:ext cx="333248" cy="356322"/>
      </dsp:txXfrm>
    </dsp:sp>
    <dsp:sp modelId="{58BFF703-D212-45A5-BE7F-7E2576882AE3}">
      <dsp:nvSpPr>
        <dsp:cNvPr id="0" name=""/>
        <dsp:cNvSpPr/>
      </dsp:nvSpPr>
      <dsp:spPr>
        <a:xfrm>
          <a:off x="7668670" y="95464"/>
          <a:ext cx="2471516" cy="247151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3B483-5C36-4A7D-B422-A9D8AEDB7BCA}">
      <dsp:nvSpPr>
        <dsp:cNvPr id="0" name=""/>
        <dsp:cNvSpPr/>
      </dsp:nvSpPr>
      <dsp:spPr>
        <a:xfrm>
          <a:off x="8071010" y="1578374"/>
          <a:ext cx="2471516" cy="24715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Useful, simple, user-friendly UI for analysis display</a:t>
          </a:r>
        </a:p>
      </dsp:txBody>
      <dsp:txXfrm>
        <a:off x="8143398" y="1650762"/>
        <a:ext cx="2326740" cy="2326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3C85E-7834-497E-BF7B-F7B27880DAD1}">
      <dsp:nvSpPr>
        <dsp:cNvPr id="0" name=""/>
        <dsp:cNvSpPr/>
      </dsp:nvSpPr>
      <dsp:spPr>
        <a:xfrm>
          <a:off x="2645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D6755-D389-41D5-9121-D3DD1D84FF38}">
      <dsp:nvSpPr>
        <dsp:cNvPr id="0" name=""/>
        <dsp:cNvSpPr/>
      </dsp:nvSpPr>
      <dsp:spPr>
        <a:xfrm>
          <a:off x="205516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Big political database</a:t>
          </a:r>
        </a:p>
      </dsp:txBody>
      <dsp:txXfrm>
        <a:off x="242016" y="785820"/>
        <a:ext cx="1173211" cy="1173211"/>
      </dsp:txXfrm>
    </dsp:sp>
    <dsp:sp modelId="{13F94701-DE78-4BDE-92FD-91EA828855A0}">
      <dsp:nvSpPr>
        <dsp:cNvPr id="0" name=""/>
        <dsp:cNvSpPr/>
      </dsp:nvSpPr>
      <dsp:spPr>
        <a:xfrm>
          <a:off x="1488904" y="474975"/>
          <a:ext cx="240047" cy="299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88904" y="534864"/>
        <a:ext cx="168033" cy="179669"/>
      </dsp:txXfrm>
    </dsp:sp>
    <dsp:sp modelId="{4680CAAB-FFC1-4360-9FEA-F1471D5EE580}">
      <dsp:nvSpPr>
        <dsp:cNvPr id="0" name=""/>
        <dsp:cNvSpPr/>
      </dsp:nvSpPr>
      <dsp:spPr>
        <a:xfrm>
          <a:off x="1934707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FC7D-BD89-4770-8DEA-7DD10F5DCBE7}">
      <dsp:nvSpPr>
        <dsp:cNvPr id="0" name=""/>
        <dsp:cNvSpPr/>
      </dsp:nvSpPr>
      <dsp:spPr>
        <a:xfrm>
          <a:off x="2137579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(and sentiment) analysis using AI</a:t>
          </a:r>
        </a:p>
      </dsp:txBody>
      <dsp:txXfrm>
        <a:off x="2174079" y="785820"/>
        <a:ext cx="1173211" cy="1173211"/>
      </dsp:txXfrm>
    </dsp:sp>
    <dsp:sp modelId="{FBAF258F-F396-4CBB-9507-864BA63EB7F0}">
      <dsp:nvSpPr>
        <dsp:cNvPr id="0" name=""/>
        <dsp:cNvSpPr/>
      </dsp:nvSpPr>
      <dsp:spPr>
        <a:xfrm>
          <a:off x="3420967" y="474975"/>
          <a:ext cx="240047" cy="299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20967" y="534864"/>
        <a:ext cx="168033" cy="179669"/>
      </dsp:txXfrm>
    </dsp:sp>
    <dsp:sp modelId="{58BFF703-D212-45A5-BE7F-7E2576882AE3}">
      <dsp:nvSpPr>
        <dsp:cNvPr id="0" name=""/>
        <dsp:cNvSpPr/>
      </dsp:nvSpPr>
      <dsp:spPr>
        <a:xfrm>
          <a:off x="3866770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3B483-5C36-4A7D-B422-A9D8AEDB7BCA}">
      <dsp:nvSpPr>
        <dsp:cNvPr id="0" name=""/>
        <dsp:cNvSpPr/>
      </dsp:nvSpPr>
      <dsp:spPr>
        <a:xfrm>
          <a:off x="4069642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Useful, simple, user-friendly UI for analysis display</a:t>
          </a:r>
        </a:p>
      </dsp:txBody>
      <dsp:txXfrm>
        <a:off x="4106142" y="785820"/>
        <a:ext cx="1173211" cy="1173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7A707DD-1D16-4240-9F5F-4F1C22908ABC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95E1AA4-96B7-417D-9464-B6CAD32B9F8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221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0783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D7F3-164C-C18F-22C7-2FBF2086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E0664F3-7993-BC38-79B8-8408BB716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938880D-12F6-2051-73FD-8CE93BDE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C2454D3-AD22-2A4F-B704-AE2A5DA46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233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7323-F6C8-1775-61FE-139A1E88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FE05462-649D-4782-25A2-5C5305BEA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311567D-E748-7486-4707-70BE09218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6A93EE7-F83E-931D-6C73-3251274EC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693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BD0C-A448-DB81-E459-5236454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E51950C-D3D1-1390-D145-4FC6FCE82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E51BB58-ACD9-FE41-4B85-7A9100049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9CACE92-A492-9AC6-7A18-7E7D571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934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3E54-228E-5E44-FD0B-61AD25E8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7BE67171-50F4-99F9-8229-F0AE97D3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63A3564-C516-7BA7-4839-3A0BD9FA5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CD49B5-22BC-983D-1FA7-81F9174CD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9741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3E54-228E-5E44-FD0B-61AD25E8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7BE67171-50F4-99F9-8229-F0AE97D3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63A3564-C516-7BA7-4839-3A0BD9FA5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CD49B5-22BC-983D-1FA7-81F9174CD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233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3E54-228E-5E44-FD0B-61AD25E8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7BE67171-50F4-99F9-8229-F0AE97D3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63A3564-C516-7BA7-4839-3A0BD9FA5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CD49B5-22BC-983D-1FA7-81F9174CD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02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3E54-228E-5E44-FD0B-61AD25E8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7BE67171-50F4-99F9-8229-F0AE97D3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63A3564-C516-7BA7-4839-3A0BD9FA5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CD49B5-22BC-983D-1FA7-81F9174CD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295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55CAF-7134-B91D-F77B-5613B36C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1AC9E4C7-B647-319F-4CF6-24472F891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E6B322-D781-6574-C1A5-579AC555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E7CE12-565E-3672-E7C6-72BC3149D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426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734CC-3B79-418E-867A-AC2B874B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DE331E2-5A13-F0C1-294A-E902FF01A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B2B46B3-7034-E261-F63C-D20382370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F568122-E42C-2364-1B26-3E436303A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74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71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68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4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583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302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214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06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825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3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060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49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4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49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641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47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002F-E65B-4375-A530-4ECBD8130FB8}" type="datetimeFigureOut">
              <a:rPr lang="he-IL" smtClean="0"/>
              <a:t>כ"ה/אדר/תשפ"ה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818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18/10/relationships/comments" Target="../comments/modernComment_102_4D2EDB2A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30EEA36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מצגת">
            <a:extLst>
              <a:ext uri="{FF2B5EF4-FFF2-40B4-BE49-F238E27FC236}">
                <a16:creationId xmlns:a16="http://schemas.microsoft.com/office/drawing/2014/main" id="{A808AF17-B39A-1068-CB18-697667275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240280"/>
            <a:ext cx="8915399" cy="2262781"/>
          </a:xfrm>
        </p:spPr>
        <p:txBody>
          <a:bodyPr>
            <a:normAutofit fontScale="90000"/>
          </a:bodyPr>
          <a:lstStyle/>
          <a:p>
            <a:pPr rtl="0"/>
            <a:r>
              <a:rPr lang="en-US" sz="9600" dirty="0"/>
              <a:t>Knesset Project</a:t>
            </a:r>
            <a:endParaRPr lang="he-IL" dirty="0"/>
          </a:p>
        </p:txBody>
      </p:sp>
      <p:sp>
        <p:nvSpPr>
          <p:cNvPr id="3" name="כותרת משנה מצגת">
            <a:extLst>
              <a:ext uri="{FF2B5EF4-FFF2-40B4-BE49-F238E27FC236}">
                <a16:creationId xmlns:a16="http://schemas.microsoft.com/office/drawing/2014/main" id="{2F9C95B2-480B-C1D7-BBD6-E93A68EB0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503059"/>
            <a:ext cx="8915399" cy="1943461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sz="3600" dirty="0"/>
              <a:t>Group 107</a:t>
            </a:r>
          </a:p>
          <a:p>
            <a:pPr rtl="0">
              <a:spcAft>
                <a:spcPts val="600"/>
              </a:spcAft>
            </a:pPr>
            <a:r>
              <a:rPr lang="en-US" sz="2400" dirty="0"/>
              <a:t>Oryan Hassidim | Betzalel </a:t>
            </a:r>
            <a:r>
              <a:rPr lang="en-US" sz="2400" dirty="0" err="1"/>
              <a:t>Yanir</a:t>
            </a:r>
            <a:r>
              <a:rPr lang="en-US" sz="2400" dirty="0"/>
              <a:t> | Avi Sommer</a:t>
            </a:r>
          </a:p>
          <a:p>
            <a:pPr rtl="0"/>
            <a:r>
              <a:rPr lang="en-US" sz="2400" dirty="0"/>
              <a:t>Mr. Effi Levi | Prof. Shaul </a:t>
            </a:r>
            <a:r>
              <a:rPr lang="en-US" sz="2400" dirty="0" err="1"/>
              <a:t>Shenhav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138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CC39-52E5-2293-A4A6-F23240B2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326F0F-FB48-477D-C285-F7ACDFB3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MVP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07DFF95-69F3-BFCC-CD55-776E9D8B7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3200" dirty="0"/>
              <a:t>Full analysis of 2 main topics for 100~ MKs and parties</a:t>
            </a:r>
          </a:p>
          <a:p>
            <a:pPr algn="l" rtl="0"/>
            <a:r>
              <a:rPr lang="en-US" sz="3200" dirty="0"/>
              <a:t>Interactive UI tool for 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15809105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430B-DF4E-F37F-8F88-CC1149FE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A8EB3D-8703-D79C-7D99-7A86FFF4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Remaining tasks and challenges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3CCCAE-3F92-12D5-53AC-AA4D9089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 dirty="0"/>
              <a:t>Finishing the UI</a:t>
            </a:r>
          </a:p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 dirty="0"/>
              <a:t>Test the model using all our tools for the most successful one</a:t>
            </a:r>
          </a:p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 dirty="0"/>
              <a:t>Analyze quotes of the selected MKs</a:t>
            </a:r>
          </a:p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 dirty="0"/>
              <a:t>Adding more useful info, like consistency</a:t>
            </a:r>
          </a:p>
        </p:txBody>
      </p:sp>
    </p:spTree>
    <p:extLst>
      <p:ext uri="{BB962C8B-B14F-4D97-AF65-F5344CB8AC3E}">
        <p14:creationId xmlns:p14="http://schemas.microsoft.com/office/powerpoint/2010/main" val="162658986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2AEB299-ECE0-513E-4553-D4DF1904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3ADAC1FE-D19A-E23F-A36C-4F1E1C1BD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23152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74156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A22EA-7945-B37B-AE90-E57EC014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2556AC-2FAD-DF5A-18AE-84238C60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A1450F-6D9B-AB29-C3CA-6DEB8010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E8B3E-C8AA-8C28-2FFA-912C0CEF1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EBB1B975-4806-80B1-EA1E-CAF30E30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6" name="מציין מיקום תוכן 1">
            <a:extLst>
              <a:ext uri="{FF2B5EF4-FFF2-40B4-BE49-F238E27FC236}">
                <a16:creationId xmlns:a16="http://schemas.microsoft.com/office/drawing/2014/main" id="{104D55D1-A511-F2E7-C807-813CD229C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33400"/>
              </p:ext>
            </p:extLst>
          </p:nvPr>
        </p:nvGraphicFramePr>
        <p:xfrm>
          <a:off x="960120" y="1998269"/>
          <a:ext cx="10547773" cy="4145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116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23C51-D0D7-700E-A159-34562356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D5BC5D9-B4B0-DB64-8FEC-92A17CFD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0695602E-2A54-C478-2A3A-59DD1ADC5D1C}"/>
              </a:ext>
            </a:extLst>
          </p:cNvPr>
          <p:cNvSpPr txBox="1">
            <a:spLocks/>
          </p:cNvSpPr>
          <p:nvPr/>
        </p:nvSpPr>
        <p:spPr>
          <a:xfrm>
            <a:off x="1794896" y="2317143"/>
            <a:ext cx="9790044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800" dirty="0"/>
              <a:t>Existing Work:</a:t>
            </a:r>
          </a:p>
          <a:p>
            <a:pPr algn="l" rtl="0"/>
            <a:r>
              <a:rPr lang="en-US" sz="2400" b="1" dirty="0" err="1"/>
              <a:t>IsraParlTweet</a:t>
            </a:r>
            <a:r>
              <a:rPr lang="en-US" sz="2400" dirty="0"/>
              <a:t> – Raw Database – the Israeli parliamentary and Twitter resource</a:t>
            </a:r>
          </a:p>
          <a:p>
            <a:pPr lvl="1" algn="l" rtl="0"/>
            <a:r>
              <a:rPr lang="en-US" sz="2000" dirty="0"/>
              <a:t>Guy Mor-Lan, Effi Levi, Tamir Sheffer, Shaul R. </a:t>
            </a:r>
            <a:r>
              <a:rPr lang="en-US" sz="2000" dirty="0" err="1"/>
              <a:t>Shenhav</a:t>
            </a:r>
            <a:r>
              <a:rPr lang="en-US" sz="2000" dirty="0"/>
              <a:t> ~ HUJI</a:t>
            </a:r>
          </a:p>
          <a:p>
            <a:pPr algn="l" rtl="0"/>
            <a:r>
              <a:rPr lang="en-US" sz="2400" b="1" dirty="0"/>
              <a:t>Knesset-</a:t>
            </a:r>
            <a:r>
              <a:rPr lang="en-US" sz="2400" b="1" dirty="0" err="1"/>
              <a:t>DictaBERT</a:t>
            </a:r>
            <a:r>
              <a:rPr lang="en-US" sz="2400" dirty="0"/>
              <a:t> – a Hebrew language model for parliamentary proceedings</a:t>
            </a:r>
          </a:p>
          <a:p>
            <a:pPr lvl="1" algn="l" rtl="0"/>
            <a:r>
              <a:rPr lang="en-US" sz="2000" dirty="0"/>
              <a:t>Gili Goldin, Shuly Wintner ~ University of Haifa</a:t>
            </a:r>
          </a:p>
          <a:p>
            <a:pPr algn="l" rtl="0"/>
            <a:r>
              <a:rPr lang="en-US" sz="2400" b="1" dirty="0"/>
              <a:t>Political</a:t>
            </a:r>
            <a:r>
              <a:rPr lang="en-US" sz="2400" dirty="0"/>
              <a:t> – similar idea, but on much smaller scale – a startup for making political information more accessible</a:t>
            </a:r>
          </a:p>
          <a:p>
            <a:pPr lvl="1" algn="l" rtl="0"/>
            <a:r>
              <a:rPr lang="en-US" sz="2000" dirty="0"/>
              <a:t>Itai Leshem</a:t>
            </a:r>
          </a:p>
        </p:txBody>
      </p:sp>
      <p:graphicFrame>
        <p:nvGraphicFramePr>
          <p:cNvPr id="7" name="מציין מיקום תוכן 1">
            <a:extLst>
              <a:ext uri="{FF2B5EF4-FFF2-40B4-BE49-F238E27FC236}">
                <a16:creationId xmlns:a16="http://schemas.microsoft.com/office/drawing/2014/main" id="{5B96A8E1-DC1C-47BF-B7C3-64E4F2D0C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656221"/>
              </p:ext>
            </p:extLst>
          </p:nvPr>
        </p:nvGraphicFramePr>
        <p:xfrm>
          <a:off x="5943600" y="320017"/>
          <a:ext cx="5318499" cy="199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491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40F9-FAA5-8513-F85C-8EA31307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7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718A826-6CB0-A8EB-3E77-2F2C77E9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Our work so far</a:t>
            </a:r>
            <a:endParaRPr lang="he-IL" dirty="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7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72" name="Picture 4" descr="Script של מחשב על-גבי מסך">
            <a:extLst>
              <a:ext uri="{FF2B5EF4-FFF2-40B4-BE49-F238E27FC236}">
                <a16:creationId xmlns:a16="http://schemas.microsoft.com/office/drawing/2014/main" id="{C15F33BB-4812-12B7-6732-784CBD00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74" r="56646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A0A6CC-C771-A9C4-0929-C8AD15F5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2133600"/>
            <a:ext cx="6847944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Processing information into useful database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Quotes to topic filter model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Website for manual tagging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Started training of main sentiment model (on one topic so far)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Started designing the UI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0B1EEDF-04F4-8E37-3998-6B2BDE380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888" y="7021674"/>
            <a:ext cx="7404892" cy="41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5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40F9-FAA5-8513-F85C-8EA31307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7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718A826-6CB0-A8EB-3E77-2F2C77E9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Our work so far</a:t>
            </a:r>
            <a:endParaRPr lang="he-IL" dirty="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C0713B7E-7015-45F8-BBDE-3B916BC8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7" y="1402080"/>
            <a:ext cx="6847944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Processing information into useful database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Quotes to topic filter model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Website for manual tagging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Started training of main sentiment model (on one topic so far)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Started designing the UI</a:t>
            </a:r>
          </a:p>
        </p:txBody>
      </p:sp>
      <p:sp>
        <p:nvSpPr>
          <p:cNvPr id="7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72" name="Picture 4" descr="Script של מחשב על-גבי מסך">
            <a:extLst>
              <a:ext uri="{FF2B5EF4-FFF2-40B4-BE49-F238E27FC236}">
                <a16:creationId xmlns:a16="http://schemas.microsoft.com/office/drawing/2014/main" id="{C15F33BB-4812-12B7-6732-784CBD0096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74" r="56646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DC358A2-EEF8-292D-5606-B9F8FB1C2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888" y="2603351"/>
            <a:ext cx="7404892" cy="4165252"/>
          </a:xfrm>
          <a:prstGeom prst="rect">
            <a:avLst/>
          </a:prstGeom>
        </p:spPr>
      </p:pic>
      <p:pic>
        <p:nvPicPr>
          <p:cNvPr id="5" name="sketches 23-03-2025 19-04-52">
            <a:hlinkClick r:id="" action="ppaction://media"/>
            <a:extLst>
              <a:ext uri="{FF2B5EF4-FFF2-40B4-BE49-F238E27FC236}">
                <a16:creationId xmlns:a16="http://schemas.microsoft.com/office/drawing/2014/main" id="{42E75349-9688-AB11-FC8F-C9FF99593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9888" y="7035354"/>
            <a:ext cx="7404892" cy="4165252"/>
          </a:xfrm>
          <a:prstGeom prst="rect">
            <a:avLst/>
          </a:prstGeom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4922253B-2E26-657A-4E02-AF34DCEC6D3D}"/>
              </a:ext>
            </a:extLst>
          </p:cNvPr>
          <p:cNvGrpSpPr/>
          <p:nvPr/>
        </p:nvGrpSpPr>
        <p:grpSpPr>
          <a:xfrm rot="19685063">
            <a:off x="-7276626" y="2762081"/>
            <a:ext cx="2722880" cy="5194762"/>
            <a:chOff x="8402320" y="1127760"/>
            <a:chExt cx="2722880" cy="5194762"/>
          </a:xfrm>
        </p:grpSpPr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BD8125CB-CC1A-CB3A-B7B7-0ACEF1594309}"/>
                </a:ext>
              </a:extLst>
            </p:cNvPr>
            <p:cNvSpPr/>
            <p:nvPr/>
          </p:nvSpPr>
          <p:spPr>
            <a:xfrm>
              <a:off x="8402320" y="1127760"/>
              <a:ext cx="2722880" cy="5194762"/>
            </a:xfrm>
            <a:prstGeom prst="roundRect">
              <a:avLst>
                <a:gd name="adj" fmla="val 12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8B62C813-0520-1DE9-ABAD-5E76139D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757" b="7661"/>
            <a:stretch/>
          </p:blipFill>
          <p:spPr>
            <a:xfrm>
              <a:off x="8484160" y="1319510"/>
              <a:ext cx="2559200" cy="4904087"/>
            </a:xfrm>
            <a:prstGeom prst="roundRect">
              <a:avLst>
                <a:gd name="adj" fmla="val 7884"/>
              </a:avLst>
            </a:prstGeom>
          </p:spPr>
        </p:pic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1160E76A-D823-A19D-D157-24CFD27CE839}"/>
                </a:ext>
              </a:extLst>
            </p:cNvPr>
            <p:cNvSpPr/>
            <p:nvPr/>
          </p:nvSpPr>
          <p:spPr>
            <a:xfrm>
              <a:off x="9131991" y="6157147"/>
              <a:ext cx="1296365" cy="664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73350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40F9-FAA5-8513-F85C-8EA31307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7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718A826-6CB0-A8EB-3E77-2F2C77E9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Our work so far</a:t>
            </a:r>
            <a:endParaRPr lang="he-IL" dirty="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7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72" name="Picture 4" descr="Script של מחשב על-גבי מסך">
            <a:extLst>
              <a:ext uri="{FF2B5EF4-FFF2-40B4-BE49-F238E27FC236}">
                <a16:creationId xmlns:a16="http://schemas.microsoft.com/office/drawing/2014/main" id="{C15F33BB-4812-12B7-6732-784CBD0096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74" r="56646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DC358A2-EEF8-292D-5606-B9F8FB1C2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5746" y="1698996"/>
            <a:ext cx="5620348" cy="3161446"/>
          </a:xfrm>
          <a:prstGeom prst="rect">
            <a:avLst/>
          </a:prstGeom>
        </p:spPr>
      </p:pic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BCDA8AAC-B4BC-CEB0-7F3D-6132E09AB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8" y="1385634"/>
            <a:ext cx="6847944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information into useful database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Quotes to topic filter model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Website for manual tagging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Started training of main sentiment model (on one topic so far)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Started designing the UI</a:t>
            </a:r>
          </a:p>
        </p:txBody>
      </p:sp>
      <p:pic>
        <p:nvPicPr>
          <p:cNvPr id="5" name="sketches 23-03-2025 19-04-52">
            <a:hlinkClick r:id="" action="ppaction://media"/>
            <a:extLst>
              <a:ext uri="{FF2B5EF4-FFF2-40B4-BE49-F238E27FC236}">
                <a16:creationId xmlns:a16="http://schemas.microsoft.com/office/drawing/2014/main" id="{42E75349-9688-AB11-FC8F-C9FF99593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9888" y="7449748"/>
            <a:ext cx="6668192" cy="3750858"/>
          </a:xfrm>
          <a:prstGeom prst="rect">
            <a:avLst/>
          </a:prstGeom>
        </p:spPr>
      </p:pic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1269F0EF-DF8A-3E4D-5234-5ADFC60395D1}"/>
              </a:ext>
            </a:extLst>
          </p:cNvPr>
          <p:cNvGrpSpPr/>
          <p:nvPr/>
        </p:nvGrpSpPr>
        <p:grpSpPr>
          <a:xfrm rot="1660433">
            <a:off x="9257069" y="1906415"/>
            <a:ext cx="2722880" cy="5194762"/>
            <a:chOff x="8402320" y="1127760"/>
            <a:chExt cx="2722880" cy="5194762"/>
          </a:xfrm>
        </p:grpSpPr>
        <p:sp>
          <p:nvSpPr>
            <p:cNvPr id="4" name="מלבן: פינות מעוגלות 3">
              <a:extLst>
                <a:ext uri="{FF2B5EF4-FFF2-40B4-BE49-F238E27FC236}">
                  <a16:creationId xmlns:a16="http://schemas.microsoft.com/office/drawing/2014/main" id="{DE07D2AF-886B-DE60-E8A8-0E168EF9AA9F}"/>
                </a:ext>
              </a:extLst>
            </p:cNvPr>
            <p:cNvSpPr/>
            <p:nvPr/>
          </p:nvSpPr>
          <p:spPr>
            <a:xfrm>
              <a:off x="8402320" y="1127760"/>
              <a:ext cx="2722880" cy="5194762"/>
            </a:xfrm>
            <a:prstGeom prst="roundRect">
              <a:avLst>
                <a:gd name="adj" fmla="val 12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BCA92753-338B-5F4B-3644-BFCC4221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757" b="7661"/>
            <a:stretch/>
          </p:blipFill>
          <p:spPr>
            <a:xfrm>
              <a:off x="8484160" y="1319510"/>
              <a:ext cx="2559200" cy="4904087"/>
            </a:xfrm>
            <a:prstGeom prst="roundRect">
              <a:avLst>
                <a:gd name="adj" fmla="val 7884"/>
              </a:avLst>
            </a:prstGeom>
          </p:spPr>
        </p:pic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8759BCD0-AC88-3B97-7840-203317DFC247}"/>
                </a:ext>
              </a:extLst>
            </p:cNvPr>
            <p:cNvSpPr/>
            <p:nvPr/>
          </p:nvSpPr>
          <p:spPr>
            <a:xfrm>
              <a:off x="9131991" y="6157147"/>
              <a:ext cx="1296365" cy="664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713337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40F9-FAA5-8513-F85C-8EA31307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F7E42047-F7E7-4687-BBE0-D4BDC8E77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8D6F839A-C8D9-4FBC-8EFD-9E56D12F4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06785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D1F0D09B-BA85-41B1-A8DE-73728B72E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B2D0F0C-3A27-4FC3-A6A3-D2095D9B2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A1C69EF-E6E6-4BDD-B62F-637FC9F3C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5B4F36E-07F6-4E6F-A9D9-A7F6D958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7D9136C7-12F1-4F21-A438-ED7668DDF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718EF12-B769-45D9-9B6E-7AEAA310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534EAD53-3968-459E-B27C-09126A0FE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67658BFE-59E2-4A2D-9E8A-18F81C350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FEC8A9E-385D-4407-9671-E30238022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EFC82234-632C-4B76-A8FF-2C9C0DCA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62A4DB3-C195-4230-953D-307E410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94D310CF-9541-4CD7-855B-E2E1EF343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7" name="Group 24">
            <a:extLst>
              <a:ext uri="{FF2B5EF4-FFF2-40B4-BE49-F238E27FC236}">
                <a16:creationId xmlns:a16="http://schemas.microsoft.com/office/drawing/2014/main" id="{70EDA856-A216-4EEC-9AB6-A59FFC703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7733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6F815B8-AFA8-45E9-A3D1-977F2D19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5D8FF653-8B3F-4B96-904D-1A4482EAE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4DD2E775-AB45-4AF1-B5B7-54948CFB9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7BDE7E7B-E3AA-4A24-8F9D-CE77C96C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D129CAA9-35E5-48CE-88AE-9806695CB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A73989FF-4EFF-4181-81A4-72EF2E67D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8C2C17BD-8FA0-4F42-B2CD-5E5A9F54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EEE99CF3-AD71-46FB-8E7D-67825F781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D0F9D5ED-7591-4E88-9FDA-4C1DC47E9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8FA7C13-D80D-4514-B9DB-87AE076A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202C78DF-D842-450B-A87D-E035719E4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A4789F83-2423-47F8-8958-48E477BAE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718A826-6CB0-A8EB-3E77-2F2C77E9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20" y="624110"/>
            <a:ext cx="6845092" cy="1280890"/>
          </a:xfrm>
        </p:spPr>
        <p:txBody>
          <a:bodyPr>
            <a:normAutofit/>
          </a:bodyPr>
          <a:lstStyle/>
          <a:p>
            <a:r>
              <a:rPr lang="en-US" dirty="0"/>
              <a:t>Our work so far</a:t>
            </a:r>
            <a:endParaRPr lang="he-IL" dirty="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2C509E7A-337A-4664-BEC2-03F9BCA0A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632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71" name="Freeform 11">
            <a:extLst>
              <a:ext uri="{FF2B5EF4-FFF2-40B4-BE49-F238E27FC236}">
                <a16:creationId xmlns:a16="http://schemas.microsoft.com/office/drawing/2014/main" id="{D9AB99AB-E300-4B19-97C3-9A12EA3C7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2716320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72" name="Picture 4" descr="Script של מחשב על-גבי מסך">
            <a:extLst>
              <a:ext uri="{FF2B5EF4-FFF2-40B4-BE49-F238E27FC236}">
                <a16:creationId xmlns:a16="http://schemas.microsoft.com/office/drawing/2014/main" id="{C15F33BB-4812-12B7-6732-784CBD0096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74" r="56646" b="-2"/>
          <a:stretch/>
        </p:blipFill>
        <p:spPr>
          <a:xfrm>
            <a:off x="20" y="1730"/>
            <a:ext cx="2720524" cy="6858000"/>
          </a:xfrm>
          <a:prstGeom prst="rect">
            <a:avLst/>
          </a:prstGeom>
        </p:spPr>
      </p:pic>
      <p:pic>
        <p:nvPicPr>
          <p:cNvPr id="5" name="sketches 23-03-2025 19-04-52">
            <a:hlinkClick r:id="" action="ppaction://media"/>
            <a:extLst>
              <a:ext uri="{FF2B5EF4-FFF2-40B4-BE49-F238E27FC236}">
                <a16:creationId xmlns:a16="http://schemas.microsoft.com/office/drawing/2014/main" id="{B52D2E4F-AC16-8418-F125-DC981EAE1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9888" y="3086791"/>
            <a:ext cx="6864723" cy="386140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AE8FB89-7110-1054-30DA-370C22824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120318" y="1627221"/>
            <a:ext cx="7404892" cy="4165252"/>
          </a:xfrm>
          <a:prstGeom prst="rect">
            <a:avLst/>
          </a:prstGeom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FFC43419-12A7-1DDE-DF95-91EAFF638979}"/>
              </a:ext>
            </a:extLst>
          </p:cNvPr>
          <p:cNvGrpSpPr/>
          <p:nvPr/>
        </p:nvGrpSpPr>
        <p:grpSpPr>
          <a:xfrm rot="6510998">
            <a:off x="1673943" y="-4919995"/>
            <a:ext cx="2722880" cy="5194762"/>
            <a:chOff x="8402320" y="1127760"/>
            <a:chExt cx="2722880" cy="5194762"/>
          </a:xfrm>
        </p:grpSpPr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967B5335-E8E6-F5A2-4550-6180D9DC71C7}"/>
                </a:ext>
              </a:extLst>
            </p:cNvPr>
            <p:cNvSpPr/>
            <p:nvPr/>
          </p:nvSpPr>
          <p:spPr>
            <a:xfrm>
              <a:off x="8402320" y="1127760"/>
              <a:ext cx="2722880" cy="5194762"/>
            </a:xfrm>
            <a:prstGeom prst="roundRect">
              <a:avLst>
                <a:gd name="adj" fmla="val 12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13ED1059-23EE-1390-F55E-8EDC7874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757" b="7661"/>
            <a:stretch/>
          </p:blipFill>
          <p:spPr>
            <a:xfrm>
              <a:off x="8484160" y="1319510"/>
              <a:ext cx="2559200" cy="4904087"/>
            </a:xfrm>
            <a:prstGeom prst="roundRect">
              <a:avLst>
                <a:gd name="adj" fmla="val 7884"/>
              </a:avLst>
            </a:prstGeom>
          </p:spPr>
        </p:pic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42B6FB25-67CA-33DA-C19D-8CB176B540DD}"/>
                </a:ext>
              </a:extLst>
            </p:cNvPr>
            <p:cNvSpPr/>
            <p:nvPr/>
          </p:nvSpPr>
          <p:spPr>
            <a:xfrm>
              <a:off x="9131991" y="6157147"/>
              <a:ext cx="1296365" cy="664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77623631-1D02-5410-0EB5-31D4EE7F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888" y="1228238"/>
            <a:ext cx="6847944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Processing information into useful database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Quotes to topic filter model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Website for manual tagging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Started training of main sentiment model (on one topic so far)</a:t>
            </a:r>
          </a:p>
          <a:p>
            <a:pPr marL="536575" indent="-536575" algn="l" rtl="0">
              <a:buSzPct val="90000"/>
              <a:buFont typeface="Segoe MDL2 Assets" panose="050A0102010101010101" pitchFamily="18" charset="0"/>
              <a:buChar char=""/>
            </a:pPr>
            <a:r>
              <a:rPr lang="en-US" sz="2800" dirty="0"/>
              <a:t>Started designing the UI</a:t>
            </a:r>
          </a:p>
        </p:txBody>
      </p:sp>
    </p:spTree>
    <p:extLst>
      <p:ext uri="{BB962C8B-B14F-4D97-AF65-F5344CB8AC3E}">
        <p14:creationId xmlns:p14="http://schemas.microsoft.com/office/powerpoint/2010/main" val="10313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F289F-90F5-A160-31AD-8A07ABB8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8A89BC-70C4-E41D-BBC9-12B754F3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Notion</a:t>
            </a:r>
            <a:br>
              <a:rPr lang="en-US" dirty="0"/>
            </a:b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318BC2E9-9D77-E46F-29EE-A2D13CA6F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576" t="4412" r="3071" b="2348"/>
          <a:stretch/>
        </p:blipFill>
        <p:spPr>
          <a:xfrm>
            <a:off x="5060099" y="571683"/>
            <a:ext cx="6476214" cy="656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87923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8031C4-BF29-4479-8BA4-ED6B1A5AEFA7}">
  <we:reference id="wa104380862" version="3.0.0.0" store="he-IL" storeType="OMEX"/>
  <we:alternateReferences>
    <we:reference id="WA104380862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661</TotalTime>
  <Words>353</Words>
  <Application>Microsoft Office PowerPoint</Application>
  <PresentationFormat>מסך רחב</PresentationFormat>
  <Paragraphs>65</Paragraphs>
  <Slides>11</Slides>
  <Notes>10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Aptos</vt:lpstr>
      <vt:lpstr>Arial</vt:lpstr>
      <vt:lpstr>Century Gothic</vt:lpstr>
      <vt:lpstr>Segoe MDL2 Assets</vt:lpstr>
      <vt:lpstr>Wingdings 3</vt:lpstr>
      <vt:lpstr>עשן מתפתל</vt:lpstr>
      <vt:lpstr>Knesset Project</vt:lpstr>
      <vt:lpstr>Problem</vt:lpstr>
      <vt:lpstr>Solution</vt:lpstr>
      <vt:lpstr>Solution</vt:lpstr>
      <vt:lpstr>Our work so far</vt:lpstr>
      <vt:lpstr>Our work so far</vt:lpstr>
      <vt:lpstr>Our work so far</vt:lpstr>
      <vt:lpstr>Our work so far</vt:lpstr>
      <vt:lpstr>Notion </vt:lpstr>
      <vt:lpstr>MVP</vt:lpstr>
      <vt:lpstr>Remaining tasks and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בצלאל יניר</dc:creator>
  <cp:lastModifiedBy>אוריין חסידים</cp:lastModifiedBy>
  <cp:revision>6</cp:revision>
  <dcterms:created xsi:type="dcterms:W3CDTF">2025-03-13T09:36:21Z</dcterms:created>
  <dcterms:modified xsi:type="dcterms:W3CDTF">2025-03-24T23:15:54Z</dcterms:modified>
</cp:coreProperties>
</file>